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1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2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4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5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6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17.xml" ContentType="application/vnd.openxmlformats-officedocument.theme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18.xml" ContentType="application/vnd.openxmlformats-officedocument.theme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9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20.xml" ContentType="application/vnd.openxmlformats-officedocument.theme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theme/theme22.xml" ContentType="application/vnd.openxmlformats-officedocument.theme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theme/theme23.xml" ContentType="application/vnd.openxmlformats-officedocument.theme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theme/theme24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theme/theme25.xml" ContentType="application/vnd.openxmlformats-officedocument.theme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theme/theme26.xml" ContentType="application/vnd.openxmlformats-officedocument.theme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theme/theme27.xml" ContentType="application/vnd.openxmlformats-officedocument.theme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theme/theme28.xml" ContentType="application/vnd.openxmlformats-officedocument.theme+xml"/>
  <Override PartName="/ppt/theme/theme2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744" r:id="rId3"/>
    <p:sldMasterId id="2147483780" r:id="rId4"/>
    <p:sldMasterId id="2147483793" r:id="rId5"/>
    <p:sldMasterId id="2147483805" r:id="rId6"/>
    <p:sldMasterId id="2147483818" r:id="rId7"/>
    <p:sldMasterId id="2147483831" r:id="rId8"/>
    <p:sldMasterId id="2147483844" r:id="rId9"/>
    <p:sldMasterId id="2147483857" r:id="rId10"/>
    <p:sldMasterId id="2147483883" r:id="rId11"/>
    <p:sldMasterId id="2147483896" r:id="rId12"/>
    <p:sldMasterId id="2147483908" r:id="rId13"/>
    <p:sldMasterId id="2147483926" r:id="rId14"/>
    <p:sldMasterId id="2147483938" r:id="rId15"/>
    <p:sldMasterId id="2147483944" r:id="rId16"/>
    <p:sldMasterId id="2147483950" r:id="rId17"/>
    <p:sldMasterId id="2147483962" r:id="rId18"/>
    <p:sldMasterId id="2147483974" r:id="rId19"/>
    <p:sldMasterId id="2147483986" r:id="rId20"/>
    <p:sldMasterId id="2147483998" r:id="rId21"/>
    <p:sldMasterId id="2147484010" r:id="rId22"/>
    <p:sldMasterId id="2147484034" r:id="rId23"/>
    <p:sldMasterId id="2147484046" r:id="rId24"/>
    <p:sldMasterId id="2147484058" r:id="rId25"/>
    <p:sldMasterId id="2147484070" r:id="rId26"/>
    <p:sldMasterId id="2147484082" r:id="rId27"/>
    <p:sldMasterId id="2147484094" r:id="rId28"/>
  </p:sldMasterIdLst>
  <p:notesMasterIdLst>
    <p:notesMasterId r:id="rId73"/>
  </p:notesMasterIdLst>
  <p:sldIdLst>
    <p:sldId id="372" r:id="rId29"/>
    <p:sldId id="408" r:id="rId30"/>
    <p:sldId id="426" r:id="rId31"/>
    <p:sldId id="375" r:id="rId32"/>
    <p:sldId id="380" r:id="rId33"/>
    <p:sldId id="381" r:id="rId34"/>
    <p:sldId id="383" r:id="rId35"/>
    <p:sldId id="382" r:id="rId36"/>
    <p:sldId id="346" r:id="rId37"/>
    <p:sldId id="384" r:id="rId38"/>
    <p:sldId id="385" r:id="rId39"/>
    <p:sldId id="399" r:id="rId40"/>
    <p:sldId id="386" r:id="rId41"/>
    <p:sldId id="387" r:id="rId42"/>
    <p:sldId id="395" r:id="rId43"/>
    <p:sldId id="390" r:id="rId44"/>
    <p:sldId id="393" r:id="rId45"/>
    <p:sldId id="392" r:id="rId46"/>
    <p:sldId id="391" r:id="rId47"/>
    <p:sldId id="397" r:id="rId48"/>
    <p:sldId id="411" r:id="rId49"/>
    <p:sldId id="398" r:id="rId50"/>
    <p:sldId id="376" r:id="rId51"/>
    <p:sldId id="400" r:id="rId52"/>
    <p:sldId id="403" r:id="rId53"/>
    <p:sldId id="405" r:id="rId54"/>
    <p:sldId id="406" r:id="rId55"/>
    <p:sldId id="362" r:id="rId56"/>
    <p:sldId id="364" r:id="rId57"/>
    <p:sldId id="414" r:id="rId58"/>
    <p:sldId id="367" r:id="rId59"/>
    <p:sldId id="368" r:id="rId60"/>
    <p:sldId id="369" r:id="rId61"/>
    <p:sldId id="409" r:id="rId62"/>
    <p:sldId id="427" r:id="rId63"/>
    <p:sldId id="417" r:id="rId64"/>
    <p:sldId id="423" r:id="rId65"/>
    <p:sldId id="424" r:id="rId66"/>
    <p:sldId id="425" r:id="rId67"/>
    <p:sldId id="418" r:id="rId68"/>
    <p:sldId id="419" r:id="rId69"/>
    <p:sldId id="422" r:id="rId70"/>
    <p:sldId id="421" r:id="rId71"/>
    <p:sldId id="428" r:id="rId72"/>
  </p:sldIdLst>
  <p:sldSz cx="12192000" cy="6858000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me-PC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007" autoAdjust="0"/>
    <p:restoredTop sz="94660"/>
  </p:normalViewPr>
  <p:slideViewPr>
    <p:cSldViewPr snapToGrid="0">
      <p:cViewPr>
        <p:scale>
          <a:sx n="80" d="100"/>
          <a:sy n="80" d="100"/>
        </p:scale>
        <p:origin x="-1506" y="-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4.xml"/><Relationship Id="rId47" Type="http://schemas.openxmlformats.org/officeDocument/2006/relationships/slide" Target="slides/slide19.xml"/><Relationship Id="rId63" Type="http://schemas.openxmlformats.org/officeDocument/2006/relationships/slide" Target="slides/slide35.xml"/><Relationship Id="rId68" Type="http://schemas.openxmlformats.org/officeDocument/2006/relationships/slide" Target="slides/slide40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4.xml"/><Relationship Id="rId37" Type="http://schemas.openxmlformats.org/officeDocument/2006/relationships/slide" Target="slides/slide9.xml"/><Relationship Id="rId40" Type="http://schemas.openxmlformats.org/officeDocument/2006/relationships/slide" Target="slides/slide12.xml"/><Relationship Id="rId45" Type="http://schemas.openxmlformats.org/officeDocument/2006/relationships/slide" Target="slides/slide17.xml"/><Relationship Id="rId53" Type="http://schemas.openxmlformats.org/officeDocument/2006/relationships/slide" Target="slides/slide25.xml"/><Relationship Id="rId58" Type="http://schemas.openxmlformats.org/officeDocument/2006/relationships/slide" Target="slides/slide30.xml"/><Relationship Id="rId66" Type="http://schemas.openxmlformats.org/officeDocument/2006/relationships/slide" Target="slides/slide38.xml"/><Relationship Id="rId7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3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2.xml"/><Relationship Id="rId35" Type="http://schemas.openxmlformats.org/officeDocument/2006/relationships/slide" Target="slides/slide7.xml"/><Relationship Id="rId43" Type="http://schemas.openxmlformats.org/officeDocument/2006/relationships/slide" Target="slides/slide15.xml"/><Relationship Id="rId48" Type="http://schemas.openxmlformats.org/officeDocument/2006/relationships/slide" Target="slides/slide20.xml"/><Relationship Id="rId56" Type="http://schemas.openxmlformats.org/officeDocument/2006/relationships/slide" Target="slides/slide28.xml"/><Relationship Id="rId64" Type="http://schemas.openxmlformats.org/officeDocument/2006/relationships/slide" Target="slides/slide36.xml"/><Relationship Id="rId69" Type="http://schemas.openxmlformats.org/officeDocument/2006/relationships/slide" Target="slides/slide41.xml"/><Relationship Id="rId77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3.xml"/><Relationship Id="rId72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5.xml"/><Relationship Id="rId38" Type="http://schemas.openxmlformats.org/officeDocument/2006/relationships/slide" Target="slides/slide10.xml"/><Relationship Id="rId46" Type="http://schemas.openxmlformats.org/officeDocument/2006/relationships/slide" Target="slides/slide18.xml"/><Relationship Id="rId59" Type="http://schemas.openxmlformats.org/officeDocument/2006/relationships/slide" Target="slides/slide31.xml"/><Relationship Id="rId67" Type="http://schemas.openxmlformats.org/officeDocument/2006/relationships/slide" Target="slides/slide39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3.xml"/><Relationship Id="rId54" Type="http://schemas.openxmlformats.org/officeDocument/2006/relationships/slide" Target="slides/slide26.xml"/><Relationship Id="rId62" Type="http://schemas.openxmlformats.org/officeDocument/2006/relationships/slide" Target="slides/slide34.xml"/><Relationship Id="rId70" Type="http://schemas.openxmlformats.org/officeDocument/2006/relationships/slide" Target="slides/slide42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8.xml"/><Relationship Id="rId49" Type="http://schemas.openxmlformats.org/officeDocument/2006/relationships/slide" Target="slides/slide21.xml"/><Relationship Id="rId57" Type="http://schemas.openxmlformats.org/officeDocument/2006/relationships/slide" Target="slides/slide29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3.xml"/><Relationship Id="rId44" Type="http://schemas.openxmlformats.org/officeDocument/2006/relationships/slide" Target="slides/slide16.xml"/><Relationship Id="rId52" Type="http://schemas.openxmlformats.org/officeDocument/2006/relationships/slide" Target="slides/slide24.xml"/><Relationship Id="rId60" Type="http://schemas.openxmlformats.org/officeDocument/2006/relationships/slide" Target="slides/slide32.xml"/><Relationship Id="rId65" Type="http://schemas.openxmlformats.org/officeDocument/2006/relationships/slide" Target="slides/slide37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1.xml"/><Relationship Id="rId34" Type="http://schemas.openxmlformats.org/officeDocument/2006/relationships/slide" Target="slides/slide6.xml"/><Relationship Id="rId50" Type="http://schemas.openxmlformats.org/officeDocument/2006/relationships/slide" Target="slides/slide22.xml"/><Relationship Id="rId55" Type="http://schemas.openxmlformats.org/officeDocument/2006/relationships/slide" Target="slides/slide27.xml"/><Relationship Id="rId76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2E2448-487D-4193-B2FD-489751A8D40B}" type="datetimeFigureOut">
              <a:rPr lang="ru-RU"/>
              <a:pPr>
                <a:defRPr/>
              </a:pPr>
              <a:t>24.08.2023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E877C12-3BF0-4EC7-8BEE-544DBAEAD0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905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Google Shape;51;p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09538" y="741363"/>
            <a:ext cx="6578600" cy="370205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17410" name="Google Shape;52;p:notes"/>
          <p:cNvSpPr>
            <a:spLocks noGrp="1"/>
          </p:cNvSpPr>
          <p:nvPr>
            <p:ph type="body" idx="1"/>
          </p:nvPr>
        </p:nvSpPr>
        <p:spPr bwMode="auto">
          <a:xfrm>
            <a:off x="679768" y="4690269"/>
            <a:ext cx="5438140" cy="4443413"/>
          </a:xfrm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606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Google Shape;51;p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09538" y="741363"/>
            <a:ext cx="6578600" cy="370205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17410" name="Google Shape;52;p:notes"/>
          <p:cNvSpPr>
            <a:spLocks noGrp="1"/>
          </p:cNvSpPr>
          <p:nvPr>
            <p:ph type="body" idx="1"/>
          </p:nvPr>
        </p:nvSpPr>
        <p:spPr bwMode="auto">
          <a:xfrm>
            <a:off x="679768" y="4690269"/>
            <a:ext cx="5438140" cy="4443413"/>
          </a:xfrm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588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Google Shape;51;p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09538" y="741363"/>
            <a:ext cx="6578600" cy="370205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17410" name="Google Shape;52;p:notes"/>
          <p:cNvSpPr>
            <a:spLocks noGrp="1"/>
          </p:cNvSpPr>
          <p:nvPr>
            <p:ph type="body" idx="1"/>
          </p:nvPr>
        </p:nvSpPr>
        <p:spPr bwMode="auto">
          <a:xfrm>
            <a:off x="679768" y="4690269"/>
            <a:ext cx="5438140" cy="4443413"/>
          </a:xfrm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190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Google Shape;51;p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09538" y="741363"/>
            <a:ext cx="6578600" cy="370205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17410" name="Google Shape;52;p:notes"/>
          <p:cNvSpPr>
            <a:spLocks noGrp="1"/>
          </p:cNvSpPr>
          <p:nvPr>
            <p:ph type="body" idx="1"/>
          </p:nvPr>
        </p:nvSpPr>
        <p:spPr bwMode="auto">
          <a:xfrm>
            <a:off x="679768" y="4690269"/>
            <a:ext cx="5438140" cy="4443413"/>
          </a:xfrm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42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Google Shape;51;p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09538" y="741363"/>
            <a:ext cx="6578600" cy="370205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17410" name="Google Shape;52;p:notes"/>
          <p:cNvSpPr>
            <a:spLocks noGrp="1"/>
          </p:cNvSpPr>
          <p:nvPr>
            <p:ph type="body" idx="1"/>
          </p:nvPr>
        </p:nvSpPr>
        <p:spPr bwMode="auto">
          <a:xfrm>
            <a:off x="679768" y="4690269"/>
            <a:ext cx="5438140" cy="4443413"/>
          </a:xfrm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515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Google Shape;51;p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09538" y="741363"/>
            <a:ext cx="6578600" cy="370205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17410" name="Google Shape;52;p:notes"/>
          <p:cNvSpPr>
            <a:spLocks noGrp="1"/>
          </p:cNvSpPr>
          <p:nvPr>
            <p:ph type="body" idx="1"/>
          </p:nvPr>
        </p:nvSpPr>
        <p:spPr bwMode="auto">
          <a:xfrm>
            <a:off x="679768" y="4690269"/>
            <a:ext cx="5438140" cy="4443413"/>
          </a:xfrm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642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75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20EF1F-1FD5-43CF-B2D2-797C05B49957}" type="datetimeFigureOut">
              <a:rPr lang="ru-RU" smtClean="0"/>
              <a:pPr>
                <a:defRPr/>
              </a:pPr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334A65-7C24-456C-B647-6643197A71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168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934757-9C2D-487C-B7E8-A2ADE3451F88}" type="datetimeFigureOut">
              <a:rPr lang="ru-RU" smtClean="0"/>
              <a:pPr>
                <a:defRPr/>
              </a:pPr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5CAEF8-F51C-4F5C-A0D2-8F03CBDB76D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59667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53544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32320" y="1600200"/>
            <a:ext cx="5354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6232320" y="3964320"/>
            <a:ext cx="5354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65528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5354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232320" y="1600200"/>
            <a:ext cx="5354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609600" y="3964320"/>
            <a:ext cx="1097232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524347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32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09600" y="3964320"/>
            <a:ext cx="1097232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906388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5354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232320" y="1600200"/>
            <a:ext cx="5354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09600" y="3964320"/>
            <a:ext cx="5354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6232320" y="3964320"/>
            <a:ext cx="5354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587806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3532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319520" y="1600200"/>
            <a:ext cx="3532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8029440" y="1600200"/>
            <a:ext cx="3532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609600" y="3964320"/>
            <a:ext cx="3532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4319520" y="3964320"/>
            <a:ext cx="3532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8029440" y="3964320"/>
            <a:ext cx="3532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670532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622439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600" y="1600200"/>
            <a:ext cx="1097232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595917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32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060315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53544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2320" y="1600200"/>
            <a:ext cx="53544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72414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8749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965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965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1CFB1F-13AF-4F09-B5BE-07435B8E97C7}" type="datetimeFigureOut">
              <a:rPr lang="ru-RU" smtClean="0"/>
              <a:pPr>
                <a:defRPr/>
              </a:pPr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C4B9E0-9B6D-492A-8F9F-CC5CD4AFB1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7245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600" y="274680"/>
            <a:ext cx="1097232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273297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5354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2320" y="1600200"/>
            <a:ext cx="53544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600" y="3964320"/>
            <a:ext cx="5354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855761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53544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2320" y="1600200"/>
            <a:ext cx="5354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2320" y="3964320"/>
            <a:ext cx="5354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968203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5354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2320" y="1600200"/>
            <a:ext cx="5354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600" y="3964320"/>
            <a:ext cx="1097232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388068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32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600" y="3964320"/>
            <a:ext cx="1097232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51275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5354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2320" y="1600200"/>
            <a:ext cx="5354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600" y="3964320"/>
            <a:ext cx="5354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32320" y="3964320"/>
            <a:ext cx="5354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942683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3532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19520" y="1600200"/>
            <a:ext cx="3532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029440" y="1600200"/>
            <a:ext cx="3532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9600" y="3964320"/>
            <a:ext cx="3532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19520" y="3964320"/>
            <a:ext cx="3532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029440" y="3964320"/>
            <a:ext cx="3532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803808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059011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600" y="1600200"/>
            <a:ext cx="1097232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522142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32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4177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0EF1F-1FD5-43CF-B2D2-797C05B499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34A65-7C24-456C-B647-6643197A71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86757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53544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2320" y="1600200"/>
            <a:ext cx="53544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401602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765427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600" y="274680"/>
            <a:ext cx="1097232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961450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5354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2320" y="1600200"/>
            <a:ext cx="53544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600" y="3964320"/>
            <a:ext cx="5354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44914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53544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2320" y="1600200"/>
            <a:ext cx="5354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2320" y="3964320"/>
            <a:ext cx="5354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42024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5354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2320" y="1600200"/>
            <a:ext cx="5354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600" y="3964320"/>
            <a:ext cx="1097232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904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32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600" y="3964320"/>
            <a:ext cx="1097232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393548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5354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2320" y="1600200"/>
            <a:ext cx="5354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600" y="3964320"/>
            <a:ext cx="5354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32320" y="3964320"/>
            <a:ext cx="5354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637246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3532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19520" y="1600200"/>
            <a:ext cx="3532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029440" y="1600200"/>
            <a:ext cx="3532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9600" y="3964320"/>
            <a:ext cx="3532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19520" y="3964320"/>
            <a:ext cx="3532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029440" y="3964320"/>
            <a:ext cx="3532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898644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675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49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22153-A49A-4C36-8626-11863A238E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283C4-DF70-46A8-A037-6011841EAF2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02334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13400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13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3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8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7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03726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2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2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78246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6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8" indent="0">
              <a:buNone/>
              <a:defRPr sz="2000" b="1"/>
            </a:lvl2pPr>
            <a:lvl3pPr marL="913925" indent="0">
              <a:buNone/>
              <a:defRPr sz="1800" b="1"/>
            </a:lvl3pPr>
            <a:lvl4pPr marL="1370882" indent="0">
              <a:buNone/>
              <a:defRPr sz="1600" b="1"/>
            </a:lvl4pPr>
            <a:lvl5pPr marL="1827850" indent="0">
              <a:buNone/>
              <a:defRPr sz="1600" b="1"/>
            </a:lvl5pPr>
            <a:lvl6pPr marL="2284812" indent="0">
              <a:buNone/>
              <a:defRPr sz="1600" b="1"/>
            </a:lvl6pPr>
            <a:lvl7pPr marL="2741775" indent="0">
              <a:buNone/>
              <a:defRPr sz="1600" b="1"/>
            </a:lvl7pPr>
            <a:lvl8pPr marL="3198730" indent="0">
              <a:buNone/>
              <a:defRPr sz="1600" b="1"/>
            </a:lvl8pPr>
            <a:lvl9pPr marL="365569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9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522" y="1535116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8" indent="0">
              <a:buNone/>
              <a:defRPr sz="2000" b="1"/>
            </a:lvl2pPr>
            <a:lvl3pPr marL="913925" indent="0">
              <a:buNone/>
              <a:defRPr sz="1800" b="1"/>
            </a:lvl3pPr>
            <a:lvl4pPr marL="1370882" indent="0">
              <a:buNone/>
              <a:defRPr sz="1600" b="1"/>
            </a:lvl4pPr>
            <a:lvl5pPr marL="1827850" indent="0">
              <a:buNone/>
              <a:defRPr sz="1600" b="1"/>
            </a:lvl5pPr>
            <a:lvl6pPr marL="2284812" indent="0">
              <a:buNone/>
              <a:defRPr sz="1600" b="1"/>
            </a:lvl6pPr>
            <a:lvl7pPr marL="2741775" indent="0">
              <a:buNone/>
              <a:defRPr sz="1600" b="1"/>
            </a:lvl7pPr>
            <a:lvl8pPr marL="3198730" indent="0">
              <a:buNone/>
              <a:defRPr sz="1600" b="1"/>
            </a:lvl8pPr>
            <a:lvl9pPr marL="365569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522" y="2174879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61129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17096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2017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26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30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26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58" indent="0">
              <a:buNone/>
              <a:defRPr sz="1200"/>
            </a:lvl2pPr>
            <a:lvl3pPr marL="913925" indent="0">
              <a:buNone/>
              <a:defRPr sz="1000"/>
            </a:lvl3pPr>
            <a:lvl4pPr marL="1370882" indent="0">
              <a:buNone/>
              <a:defRPr sz="900"/>
            </a:lvl4pPr>
            <a:lvl5pPr marL="1827850" indent="0">
              <a:buNone/>
              <a:defRPr sz="900"/>
            </a:lvl5pPr>
            <a:lvl6pPr marL="2284812" indent="0">
              <a:buNone/>
              <a:defRPr sz="900"/>
            </a:lvl6pPr>
            <a:lvl7pPr marL="2741775" indent="0">
              <a:buNone/>
              <a:defRPr sz="900"/>
            </a:lvl7pPr>
            <a:lvl8pPr marL="3198730" indent="0">
              <a:buNone/>
              <a:defRPr sz="900"/>
            </a:lvl8pPr>
            <a:lvl9pPr marL="365569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54141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58" indent="0">
              <a:buNone/>
              <a:defRPr sz="2800"/>
            </a:lvl2pPr>
            <a:lvl3pPr marL="913925" indent="0">
              <a:buNone/>
              <a:defRPr sz="2400"/>
            </a:lvl3pPr>
            <a:lvl4pPr marL="1370882" indent="0">
              <a:buNone/>
              <a:defRPr sz="2000"/>
            </a:lvl4pPr>
            <a:lvl5pPr marL="1827850" indent="0">
              <a:buNone/>
              <a:defRPr sz="2000"/>
            </a:lvl5pPr>
            <a:lvl6pPr marL="2284812" indent="0">
              <a:buNone/>
              <a:defRPr sz="2000"/>
            </a:lvl6pPr>
            <a:lvl7pPr marL="2741775" indent="0">
              <a:buNone/>
              <a:defRPr sz="2000"/>
            </a:lvl7pPr>
            <a:lvl8pPr marL="3198730" indent="0">
              <a:buNone/>
              <a:defRPr sz="2000"/>
            </a:lvl8pPr>
            <a:lvl9pPr marL="3655693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58" indent="0">
              <a:buNone/>
              <a:defRPr sz="1200"/>
            </a:lvl2pPr>
            <a:lvl3pPr marL="913925" indent="0">
              <a:buNone/>
              <a:defRPr sz="1000"/>
            </a:lvl3pPr>
            <a:lvl4pPr marL="1370882" indent="0">
              <a:buNone/>
              <a:defRPr sz="900"/>
            </a:lvl4pPr>
            <a:lvl5pPr marL="1827850" indent="0">
              <a:buNone/>
              <a:defRPr sz="900"/>
            </a:lvl5pPr>
            <a:lvl6pPr marL="2284812" indent="0">
              <a:buNone/>
              <a:defRPr sz="900"/>
            </a:lvl6pPr>
            <a:lvl7pPr marL="2741775" indent="0">
              <a:buNone/>
              <a:defRPr sz="900"/>
            </a:lvl7pPr>
            <a:lvl8pPr marL="3198730" indent="0">
              <a:buNone/>
              <a:defRPr sz="900"/>
            </a:lvl8pPr>
            <a:lvl9pPr marL="365569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14267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57496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86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86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318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1005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78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9A189-718A-4BAE-8E0F-CFE9FC2EF3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10DB4-6DB9-48A8-8705-E2383E64DBF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58597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6209"/>
            <a:ext cx="103632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8"/>
            <a:ext cx="85344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28026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339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57611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339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92241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339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06735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63395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6193"/>
            <a:ext cx="103632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8"/>
            <a:ext cx="85344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66012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339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11933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339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79307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339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61218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639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D4E74-EC7D-4FB0-BE1A-188466746F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BEDBB-F248-4A85-AD47-2194AFA638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40531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6193"/>
            <a:ext cx="103632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8"/>
            <a:ext cx="85344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55083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339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59708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339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30086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339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30054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38576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6193"/>
            <a:ext cx="103632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8"/>
            <a:ext cx="85344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45267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339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89259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339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52381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339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42643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729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3D0C5-5796-42E8-A454-4C543CD38F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F0472-C3F5-4F79-B86F-50FE33C7899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48773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64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24655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34339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1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47457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46372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51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51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31769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94805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75090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2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71196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43072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238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44C4C-BCE4-46A6-A026-659A9C8E075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A849D-B0C7-4F65-9198-3B2054D1FA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00123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855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855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81476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653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39262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4152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11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3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8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7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59071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2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2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21117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6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8" indent="0">
              <a:buNone/>
              <a:defRPr sz="2000" b="1"/>
            </a:lvl2pPr>
            <a:lvl3pPr marL="913925" indent="0">
              <a:buNone/>
              <a:defRPr sz="1800" b="1"/>
            </a:lvl3pPr>
            <a:lvl4pPr marL="1370882" indent="0">
              <a:buNone/>
              <a:defRPr sz="1600" b="1"/>
            </a:lvl4pPr>
            <a:lvl5pPr marL="1827850" indent="0">
              <a:buNone/>
              <a:defRPr sz="1600" b="1"/>
            </a:lvl5pPr>
            <a:lvl6pPr marL="2284812" indent="0">
              <a:buNone/>
              <a:defRPr sz="1600" b="1"/>
            </a:lvl6pPr>
            <a:lvl7pPr marL="2741775" indent="0">
              <a:buNone/>
              <a:defRPr sz="1600" b="1"/>
            </a:lvl7pPr>
            <a:lvl8pPr marL="3198730" indent="0">
              <a:buNone/>
              <a:defRPr sz="1600" b="1"/>
            </a:lvl8pPr>
            <a:lvl9pPr marL="365569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9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508" y="1535116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8" indent="0">
              <a:buNone/>
              <a:defRPr sz="2000" b="1"/>
            </a:lvl2pPr>
            <a:lvl3pPr marL="913925" indent="0">
              <a:buNone/>
              <a:defRPr sz="1800" b="1"/>
            </a:lvl3pPr>
            <a:lvl4pPr marL="1370882" indent="0">
              <a:buNone/>
              <a:defRPr sz="1600" b="1"/>
            </a:lvl4pPr>
            <a:lvl5pPr marL="1827850" indent="0">
              <a:buNone/>
              <a:defRPr sz="1600" b="1"/>
            </a:lvl5pPr>
            <a:lvl6pPr marL="2284812" indent="0">
              <a:buNone/>
              <a:defRPr sz="1600" b="1"/>
            </a:lvl6pPr>
            <a:lvl7pPr marL="2741775" indent="0">
              <a:buNone/>
              <a:defRPr sz="1600" b="1"/>
            </a:lvl7pPr>
            <a:lvl8pPr marL="3198730" indent="0">
              <a:buNone/>
              <a:defRPr sz="1600" b="1"/>
            </a:lvl8pPr>
            <a:lvl9pPr marL="365569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508" y="2174879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89338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63165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57324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26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27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26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58" indent="0">
              <a:buNone/>
              <a:defRPr sz="1200"/>
            </a:lvl2pPr>
            <a:lvl3pPr marL="913925" indent="0">
              <a:buNone/>
              <a:defRPr sz="1000"/>
            </a:lvl3pPr>
            <a:lvl4pPr marL="1370882" indent="0">
              <a:buNone/>
              <a:defRPr sz="900"/>
            </a:lvl4pPr>
            <a:lvl5pPr marL="1827850" indent="0">
              <a:buNone/>
              <a:defRPr sz="900"/>
            </a:lvl5pPr>
            <a:lvl6pPr marL="2284812" indent="0">
              <a:buNone/>
              <a:defRPr sz="900"/>
            </a:lvl6pPr>
            <a:lvl7pPr marL="2741775" indent="0">
              <a:buNone/>
              <a:defRPr sz="900"/>
            </a:lvl7pPr>
            <a:lvl8pPr marL="3198730" indent="0">
              <a:buNone/>
              <a:defRPr sz="900"/>
            </a:lvl8pPr>
            <a:lvl9pPr marL="365569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15644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58" indent="0">
              <a:buNone/>
              <a:defRPr sz="2800"/>
            </a:lvl2pPr>
            <a:lvl3pPr marL="913925" indent="0">
              <a:buNone/>
              <a:defRPr sz="2400"/>
            </a:lvl3pPr>
            <a:lvl4pPr marL="1370882" indent="0">
              <a:buNone/>
              <a:defRPr sz="2000"/>
            </a:lvl4pPr>
            <a:lvl5pPr marL="1827850" indent="0">
              <a:buNone/>
              <a:defRPr sz="2000"/>
            </a:lvl5pPr>
            <a:lvl6pPr marL="2284812" indent="0">
              <a:buNone/>
              <a:defRPr sz="2000"/>
            </a:lvl6pPr>
            <a:lvl7pPr marL="2741775" indent="0">
              <a:buNone/>
              <a:defRPr sz="2000"/>
            </a:lvl7pPr>
            <a:lvl8pPr marL="3198730" indent="0">
              <a:buNone/>
              <a:defRPr sz="2000"/>
            </a:lvl8pPr>
            <a:lvl9pPr marL="3655693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58" indent="0">
              <a:buNone/>
              <a:defRPr sz="1200"/>
            </a:lvl2pPr>
            <a:lvl3pPr marL="913925" indent="0">
              <a:buNone/>
              <a:defRPr sz="1000"/>
            </a:lvl3pPr>
            <a:lvl4pPr marL="1370882" indent="0">
              <a:buNone/>
              <a:defRPr sz="900"/>
            </a:lvl4pPr>
            <a:lvl5pPr marL="1827850" indent="0">
              <a:buNone/>
              <a:defRPr sz="900"/>
            </a:lvl5pPr>
            <a:lvl6pPr marL="2284812" indent="0">
              <a:buNone/>
              <a:defRPr sz="900"/>
            </a:lvl6pPr>
            <a:lvl7pPr marL="2741775" indent="0">
              <a:buNone/>
              <a:defRPr sz="900"/>
            </a:lvl7pPr>
            <a:lvl8pPr marL="3198730" indent="0">
              <a:buNone/>
              <a:defRPr sz="900"/>
            </a:lvl8pPr>
            <a:lvl9pPr marL="365569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875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BBB1C-0D04-42B5-BC47-EA6781EE14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E94B3-B326-4CAB-A2CA-0E9D095123C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63366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3225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847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847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26172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643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56647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40215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1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3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8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7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81146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2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2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9769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6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8" indent="0">
              <a:buNone/>
              <a:defRPr sz="2000" b="1"/>
            </a:lvl2pPr>
            <a:lvl3pPr marL="913925" indent="0">
              <a:buNone/>
              <a:defRPr sz="1800" b="1"/>
            </a:lvl3pPr>
            <a:lvl4pPr marL="1370882" indent="0">
              <a:buNone/>
              <a:defRPr sz="1600" b="1"/>
            </a:lvl4pPr>
            <a:lvl5pPr marL="1827850" indent="0">
              <a:buNone/>
              <a:defRPr sz="1600" b="1"/>
            </a:lvl5pPr>
            <a:lvl6pPr marL="2284812" indent="0">
              <a:buNone/>
              <a:defRPr sz="1600" b="1"/>
            </a:lvl6pPr>
            <a:lvl7pPr marL="2741775" indent="0">
              <a:buNone/>
              <a:defRPr sz="1600" b="1"/>
            </a:lvl7pPr>
            <a:lvl8pPr marL="3198730" indent="0">
              <a:buNone/>
              <a:defRPr sz="1600" b="1"/>
            </a:lvl8pPr>
            <a:lvl9pPr marL="365569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9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501" y="1535116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8" indent="0">
              <a:buNone/>
              <a:defRPr sz="2000" b="1"/>
            </a:lvl2pPr>
            <a:lvl3pPr marL="913925" indent="0">
              <a:buNone/>
              <a:defRPr sz="1800" b="1"/>
            </a:lvl3pPr>
            <a:lvl4pPr marL="1370882" indent="0">
              <a:buNone/>
              <a:defRPr sz="1600" b="1"/>
            </a:lvl4pPr>
            <a:lvl5pPr marL="1827850" indent="0">
              <a:buNone/>
              <a:defRPr sz="1600" b="1"/>
            </a:lvl5pPr>
            <a:lvl6pPr marL="2284812" indent="0">
              <a:buNone/>
              <a:defRPr sz="1600" b="1"/>
            </a:lvl6pPr>
            <a:lvl7pPr marL="2741775" indent="0">
              <a:buNone/>
              <a:defRPr sz="1600" b="1"/>
            </a:lvl7pPr>
            <a:lvl8pPr marL="3198730" indent="0">
              <a:buNone/>
              <a:defRPr sz="1600" b="1"/>
            </a:lvl8pPr>
            <a:lvl9pPr marL="365569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501" y="2174879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91213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43348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61516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26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26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26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58" indent="0">
              <a:buNone/>
              <a:defRPr sz="1200"/>
            </a:lvl2pPr>
            <a:lvl3pPr marL="913925" indent="0">
              <a:buNone/>
              <a:defRPr sz="1000"/>
            </a:lvl3pPr>
            <a:lvl4pPr marL="1370882" indent="0">
              <a:buNone/>
              <a:defRPr sz="900"/>
            </a:lvl4pPr>
            <a:lvl5pPr marL="1827850" indent="0">
              <a:buNone/>
              <a:defRPr sz="900"/>
            </a:lvl5pPr>
            <a:lvl6pPr marL="2284812" indent="0">
              <a:buNone/>
              <a:defRPr sz="900"/>
            </a:lvl6pPr>
            <a:lvl7pPr marL="2741775" indent="0">
              <a:buNone/>
              <a:defRPr sz="900"/>
            </a:lvl7pPr>
            <a:lvl8pPr marL="3198730" indent="0">
              <a:buNone/>
              <a:defRPr sz="900"/>
            </a:lvl8pPr>
            <a:lvl9pPr marL="365569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4145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74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3538E-A72E-451B-A715-2E35C104EA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4AB68-6A18-4386-8065-F34FC7ED0F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61445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58" indent="0">
              <a:buNone/>
              <a:defRPr sz="2800"/>
            </a:lvl2pPr>
            <a:lvl3pPr marL="913925" indent="0">
              <a:buNone/>
              <a:defRPr sz="2400"/>
            </a:lvl3pPr>
            <a:lvl4pPr marL="1370882" indent="0">
              <a:buNone/>
              <a:defRPr sz="2000"/>
            </a:lvl4pPr>
            <a:lvl5pPr marL="1827850" indent="0">
              <a:buNone/>
              <a:defRPr sz="2000"/>
            </a:lvl5pPr>
            <a:lvl6pPr marL="2284812" indent="0">
              <a:buNone/>
              <a:defRPr sz="2000"/>
            </a:lvl6pPr>
            <a:lvl7pPr marL="2741775" indent="0">
              <a:buNone/>
              <a:defRPr sz="2000"/>
            </a:lvl7pPr>
            <a:lvl8pPr marL="3198730" indent="0">
              <a:buNone/>
              <a:defRPr sz="2000"/>
            </a:lvl8pPr>
            <a:lvl9pPr marL="3655693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58" indent="0">
              <a:buNone/>
              <a:defRPr sz="1200"/>
            </a:lvl2pPr>
            <a:lvl3pPr marL="913925" indent="0">
              <a:buNone/>
              <a:defRPr sz="1000"/>
            </a:lvl3pPr>
            <a:lvl4pPr marL="1370882" indent="0">
              <a:buNone/>
              <a:defRPr sz="900"/>
            </a:lvl4pPr>
            <a:lvl5pPr marL="1827850" indent="0">
              <a:buNone/>
              <a:defRPr sz="900"/>
            </a:lvl5pPr>
            <a:lvl6pPr marL="2284812" indent="0">
              <a:buNone/>
              <a:defRPr sz="900"/>
            </a:lvl6pPr>
            <a:lvl7pPr marL="2741775" indent="0">
              <a:buNone/>
              <a:defRPr sz="900"/>
            </a:lvl7pPr>
            <a:lvl8pPr marL="3198730" indent="0">
              <a:buNone/>
              <a:defRPr sz="900"/>
            </a:lvl8pPr>
            <a:lvl9pPr marL="365569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64428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75826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837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837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19644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604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17337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557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07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3571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49461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8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8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49154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59386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147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D22153-A49A-4C36-8626-11863A238EFA}" type="datetimeFigureOut">
              <a:rPr lang="ru-RU" smtClean="0"/>
              <a:pPr>
                <a:defRPr/>
              </a:pPr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283C4-DF70-46A8-A037-6011841EAF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7464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74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87328-696B-4CB8-A748-48DAF6D7B4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C0853-2A63-4366-9DE8-BC5F6DA1B11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563077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22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48645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73159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81211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817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817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515124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58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61688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97270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06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754734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77044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27588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6838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34757-9C2D-487C-B7E8-A2ADE3451F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CAEF8-F51C-4F5C-A0D2-8F03CBDB76D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745220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934239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21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737809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804517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60796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80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80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83143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57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443988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092106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04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095838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63322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6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6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5275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CFB1F-13AF-4F09-B5BE-07435B8E97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4B9E0-9B6D-492A-8F9F-CC5CD4AFB13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83675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098035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951728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19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558615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596262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836349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783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783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46651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53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170155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647953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0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360315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3161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0EF1F-1FD5-43CF-B2D2-797C05B499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34A65-7C24-456C-B647-6643197A71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2780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3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3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080874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474599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580400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1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483882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391420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487080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743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743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015770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50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66832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55007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8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4129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22153-A49A-4C36-8626-11863A238E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283C4-DF70-46A8-A037-6011841EAF2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395585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848299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2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2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809379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369149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080108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13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613783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157143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668883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72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72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077922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84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305664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5766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1005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78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9A189-718A-4BAE-8E0F-CFE9FC2EF3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10DB4-6DB9-48A8-8705-E2383E64DBF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445272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5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933063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833727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0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0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453995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285641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612567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10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098130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838067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722249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97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97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938660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5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8490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D4E74-EC7D-4FB0-BE1A-188466746F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BEDBB-F248-4A85-AD47-2194AFA638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529478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093671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3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66386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733718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8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8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398618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394311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116628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8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677334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87295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346871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6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6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8525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3D0C5-5796-42E8-A454-4C543CD38F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F0472-C3F5-4F79-B86F-50FE33C7899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2546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955331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594133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377860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437429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386568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172724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0192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411408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46233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595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44C4C-BCE4-46A6-A026-659A9C8E075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A849D-B0C7-4F65-9198-3B2054D1FA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553353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84286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643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693159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886302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1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3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8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7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360178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2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2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370795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6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8" indent="0">
              <a:buNone/>
              <a:defRPr sz="2000" b="1"/>
            </a:lvl2pPr>
            <a:lvl3pPr marL="913925" indent="0">
              <a:buNone/>
              <a:defRPr sz="1800" b="1"/>
            </a:lvl3pPr>
            <a:lvl4pPr marL="1370882" indent="0">
              <a:buNone/>
              <a:defRPr sz="1600" b="1"/>
            </a:lvl4pPr>
            <a:lvl5pPr marL="1827850" indent="0">
              <a:buNone/>
              <a:defRPr sz="1600" b="1"/>
            </a:lvl5pPr>
            <a:lvl6pPr marL="2284812" indent="0">
              <a:buNone/>
              <a:defRPr sz="1600" b="1"/>
            </a:lvl6pPr>
            <a:lvl7pPr marL="2741775" indent="0">
              <a:buNone/>
              <a:defRPr sz="1600" b="1"/>
            </a:lvl7pPr>
            <a:lvl8pPr marL="3198730" indent="0">
              <a:buNone/>
              <a:defRPr sz="1600" b="1"/>
            </a:lvl8pPr>
            <a:lvl9pPr marL="365569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9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501" y="1535116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8" indent="0">
              <a:buNone/>
              <a:defRPr sz="2000" b="1"/>
            </a:lvl2pPr>
            <a:lvl3pPr marL="913925" indent="0">
              <a:buNone/>
              <a:defRPr sz="1800" b="1"/>
            </a:lvl3pPr>
            <a:lvl4pPr marL="1370882" indent="0">
              <a:buNone/>
              <a:defRPr sz="1600" b="1"/>
            </a:lvl4pPr>
            <a:lvl5pPr marL="1827850" indent="0">
              <a:buNone/>
              <a:defRPr sz="1600" b="1"/>
            </a:lvl5pPr>
            <a:lvl6pPr marL="2284812" indent="0">
              <a:buNone/>
              <a:defRPr sz="1600" b="1"/>
            </a:lvl6pPr>
            <a:lvl7pPr marL="2741775" indent="0">
              <a:buNone/>
              <a:defRPr sz="1600" b="1"/>
            </a:lvl7pPr>
            <a:lvl8pPr marL="3198730" indent="0">
              <a:buNone/>
              <a:defRPr sz="1600" b="1"/>
            </a:lvl8pPr>
            <a:lvl9pPr marL="365569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501" y="2174879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258883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190026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410421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26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26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26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58" indent="0">
              <a:buNone/>
              <a:defRPr sz="1200"/>
            </a:lvl2pPr>
            <a:lvl3pPr marL="913925" indent="0">
              <a:buNone/>
              <a:defRPr sz="1000"/>
            </a:lvl3pPr>
            <a:lvl4pPr marL="1370882" indent="0">
              <a:buNone/>
              <a:defRPr sz="900"/>
            </a:lvl4pPr>
            <a:lvl5pPr marL="1827850" indent="0">
              <a:buNone/>
              <a:defRPr sz="900"/>
            </a:lvl5pPr>
            <a:lvl6pPr marL="2284812" indent="0">
              <a:buNone/>
              <a:defRPr sz="900"/>
            </a:lvl6pPr>
            <a:lvl7pPr marL="2741775" indent="0">
              <a:buNone/>
              <a:defRPr sz="900"/>
            </a:lvl7pPr>
            <a:lvl8pPr marL="3198730" indent="0">
              <a:buNone/>
              <a:defRPr sz="900"/>
            </a:lvl8pPr>
            <a:lvl9pPr marL="365569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569292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58" indent="0">
              <a:buNone/>
              <a:defRPr sz="2800"/>
            </a:lvl2pPr>
            <a:lvl3pPr marL="913925" indent="0">
              <a:buNone/>
              <a:defRPr sz="2400"/>
            </a:lvl3pPr>
            <a:lvl4pPr marL="1370882" indent="0">
              <a:buNone/>
              <a:defRPr sz="2000"/>
            </a:lvl4pPr>
            <a:lvl5pPr marL="1827850" indent="0">
              <a:buNone/>
              <a:defRPr sz="2000"/>
            </a:lvl5pPr>
            <a:lvl6pPr marL="2284812" indent="0">
              <a:buNone/>
              <a:defRPr sz="2000"/>
            </a:lvl6pPr>
            <a:lvl7pPr marL="2741775" indent="0">
              <a:buNone/>
              <a:defRPr sz="2000"/>
            </a:lvl7pPr>
            <a:lvl8pPr marL="3198730" indent="0">
              <a:buNone/>
              <a:defRPr sz="2000"/>
            </a:lvl8pPr>
            <a:lvl9pPr marL="3655693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58" indent="0">
              <a:buNone/>
              <a:defRPr sz="1200"/>
            </a:lvl2pPr>
            <a:lvl3pPr marL="913925" indent="0">
              <a:buNone/>
              <a:defRPr sz="1000"/>
            </a:lvl3pPr>
            <a:lvl4pPr marL="1370882" indent="0">
              <a:buNone/>
              <a:defRPr sz="900"/>
            </a:lvl4pPr>
            <a:lvl5pPr marL="1827850" indent="0">
              <a:buNone/>
              <a:defRPr sz="900"/>
            </a:lvl5pPr>
            <a:lvl6pPr marL="2284812" indent="0">
              <a:buNone/>
              <a:defRPr sz="900"/>
            </a:lvl6pPr>
            <a:lvl7pPr marL="2741775" indent="0">
              <a:buNone/>
              <a:defRPr sz="900"/>
            </a:lvl7pPr>
            <a:lvl8pPr marL="3198730" indent="0">
              <a:buNone/>
              <a:defRPr sz="900"/>
            </a:lvl8pPr>
            <a:lvl9pPr marL="365569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3833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BBB1C-0D04-42B5-BC47-EA6781EE14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E94B3-B326-4CAB-A2CA-0E9D095123C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65684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621829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837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837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283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22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19A189-718A-4BAE-8E0F-CFE9FC2EF399}" type="datetimeFigureOut">
              <a:rPr lang="ru-RU" smtClean="0"/>
              <a:pPr>
                <a:defRPr/>
              </a:pPr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10DB4-6DB9-48A8-8705-E2383E64DB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0469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74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3538E-A72E-451B-A715-2E35C104EA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4AB68-6A18-4386-8065-F34FC7ED0F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6020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74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87328-696B-4CB8-A748-48DAF6D7B4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C0853-2A63-4366-9DE8-BC5F6DA1B11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6548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34757-9C2D-487C-B7E8-A2ADE3451F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CAEF8-F51C-4F5C-A0D2-8F03CBDB76D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8117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CFB1F-13AF-4F09-B5BE-07435B8E97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4B9E0-9B6D-492A-8F9F-CC5CD4AFB13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6263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40404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76393" y="164198"/>
            <a:ext cx="11844803" cy="82950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1400" b="0" strike="noStrike" spc="-1"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914305" y="2154559"/>
            <a:ext cx="10437251" cy="241408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90974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76393" y="164198"/>
            <a:ext cx="11844803" cy="82950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1400" b="0" strike="noStrike" spc="-1"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914305" y="2154559"/>
            <a:ext cx="10437251" cy="2414086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72944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76393" y="164198"/>
            <a:ext cx="11844803" cy="82950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1400" b="0" strike="noStrike" spc="-1"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914384" y="2154559"/>
            <a:ext cx="5093191" cy="2414086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262834" y="2154559"/>
            <a:ext cx="5093191" cy="2414086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62436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76393" y="164198"/>
            <a:ext cx="11844803" cy="82950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14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01517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176393" y="163885"/>
            <a:ext cx="11844803" cy="384621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0935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3D4E74-EC7D-4FB0-BE1A-188466746FE8}" type="datetimeFigureOut">
              <a:rPr lang="ru-RU" smtClean="0"/>
              <a:pPr>
                <a:defRPr/>
              </a:pPr>
              <a:t>24.08.2023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ABEDBB-F248-4A85-AD47-2194AFA638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1055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76393" y="164198"/>
            <a:ext cx="11844803" cy="82950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1400" b="0" strike="noStrike" spc="-1"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914384" y="2154880"/>
            <a:ext cx="5093191" cy="115138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62834" y="2154559"/>
            <a:ext cx="5093191" cy="2414086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914384" y="3415635"/>
            <a:ext cx="5093191" cy="115138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89049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76393" y="164198"/>
            <a:ext cx="11844803" cy="82950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1400" b="0" strike="noStrike" spc="-1"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914384" y="2154559"/>
            <a:ext cx="5093191" cy="2414086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62834" y="2154880"/>
            <a:ext cx="5093191" cy="115138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262834" y="3415635"/>
            <a:ext cx="5093191" cy="115138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35327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76393" y="164198"/>
            <a:ext cx="11844803" cy="82950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1400" b="0" strike="noStrike" spc="-1"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914384" y="2154880"/>
            <a:ext cx="5093191" cy="115138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62834" y="2154880"/>
            <a:ext cx="5093191" cy="115138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914305" y="3415635"/>
            <a:ext cx="10437251" cy="115138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88638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76393" y="164198"/>
            <a:ext cx="11844803" cy="82950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1400" b="0" strike="noStrike" spc="-1"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914305" y="2154880"/>
            <a:ext cx="10437251" cy="115138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914305" y="3415635"/>
            <a:ext cx="10437251" cy="115138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90684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76393" y="164198"/>
            <a:ext cx="11844803" cy="82950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1400" b="0" strike="noStrike" spc="-1"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914384" y="2154880"/>
            <a:ext cx="5093191" cy="115138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62834" y="2154880"/>
            <a:ext cx="5093191" cy="115138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914384" y="3415635"/>
            <a:ext cx="5093191" cy="115138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262834" y="3415635"/>
            <a:ext cx="5093191" cy="115138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48925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76393" y="164198"/>
            <a:ext cx="11844803" cy="82950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1400" b="0" strike="noStrike" spc="-1"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914518" y="2154880"/>
            <a:ext cx="3360617" cy="115138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443267" y="2154880"/>
            <a:ext cx="3360617" cy="115138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7972533" y="2154880"/>
            <a:ext cx="3360617" cy="115138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914518" y="3415635"/>
            <a:ext cx="3360617" cy="115138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latin typeface="Calibri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4443267" y="3415635"/>
            <a:ext cx="3360617" cy="115138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latin typeface="Calibri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7972533" y="3415635"/>
            <a:ext cx="3360617" cy="115138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81818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763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8219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3443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22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3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8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7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6877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2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2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651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58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58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63D0C5-5796-42E8-A454-4C543CD38FAE}" type="datetimeFigureOut">
              <a:rPr lang="ru-RU" smtClean="0"/>
              <a:pPr>
                <a:defRPr/>
              </a:pPr>
              <a:t>24.08.2023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EF0472-C3F5-4F79-B86F-50FE33C7899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770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6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8" indent="0">
              <a:buNone/>
              <a:defRPr sz="2000" b="1"/>
            </a:lvl2pPr>
            <a:lvl3pPr marL="913925" indent="0">
              <a:buNone/>
              <a:defRPr sz="1800" b="1"/>
            </a:lvl3pPr>
            <a:lvl4pPr marL="1370882" indent="0">
              <a:buNone/>
              <a:defRPr sz="1600" b="1"/>
            </a:lvl4pPr>
            <a:lvl5pPr marL="1827850" indent="0">
              <a:buNone/>
              <a:defRPr sz="1600" b="1"/>
            </a:lvl5pPr>
            <a:lvl6pPr marL="2284812" indent="0">
              <a:buNone/>
              <a:defRPr sz="1600" b="1"/>
            </a:lvl6pPr>
            <a:lvl7pPr marL="2741775" indent="0">
              <a:buNone/>
              <a:defRPr sz="1600" b="1"/>
            </a:lvl7pPr>
            <a:lvl8pPr marL="3198730" indent="0">
              <a:buNone/>
              <a:defRPr sz="1600" b="1"/>
            </a:lvl8pPr>
            <a:lvl9pPr marL="365569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9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581" y="1535116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8" indent="0">
              <a:buNone/>
              <a:defRPr sz="2000" b="1"/>
            </a:lvl2pPr>
            <a:lvl3pPr marL="913925" indent="0">
              <a:buNone/>
              <a:defRPr sz="1800" b="1"/>
            </a:lvl3pPr>
            <a:lvl4pPr marL="1370882" indent="0">
              <a:buNone/>
              <a:defRPr sz="1600" b="1"/>
            </a:lvl4pPr>
            <a:lvl5pPr marL="1827850" indent="0">
              <a:buNone/>
              <a:defRPr sz="1600" b="1"/>
            </a:lvl5pPr>
            <a:lvl6pPr marL="2284812" indent="0">
              <a:buNone/>
              <a:defRPr sz="1600" b="1"/>
            </a:lvl6pPr>
            <a:lvl7pPr marL="2741775" indent="0">
              <a:buNone/>
              <a:defRPr sz="1600" b="1"/>
            </a:lvl7pPr>
            <a:lvl8pPr marL="3198730" indent="0">
              <a:buNone/>
              <a:defRPr sz="1600" b="1"/>
            </a:lvl8pPr>
            <a:lvl9pPr marL="365569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581" y="2174879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1569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4157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789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26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38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26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58" indent="0">
              <a:buNone/>
              <a:defRPr sz="1200"/>
            </a:lvl2pPr>
            <a:lvl3pPr marL="913925" indent="0">
              <a:buNone/>
              <a:defRPr sz="1000"/>
            </a:lvl3pPr>
            <a:lvl4pPr marL="1370882" indent="0">
              <a:buNone/>
              <a:defRPr sz="900"/>
            </a:lvl4pPr>
            <a:lvl5pPr marL="1827850" indent="0">
              <a:buNone/>
              <a:defRPr sz="900"/>
            </a:lvl5pPr>
            <a:lvl6pPr marL="2284812" indent="0">
              <a:buNone/>
              <a:defRPr sz="900"/>
            </a:lvl6pPr>
            <a:lvl7pPr marL="2741775" indent="0">
              <a:buNone/>
              <a:defRPr sz="900"/>
            </a:lvl7pPr>
            <a:lvl8pPr marL="3198730" indent="0">
              <a:buNone/>
              <a:defRPr sz="900"/>
            </a:lvl8pPr>
            <a:lvl9pPr marL="365569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2760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58" indent="0">
              <a:buNone/>
              <a:defRPr sz="2800"/>
            </a:lvl2pPr>
            <a:lvl3pPr marL="913925" indent="0">
              <a:buNone/>
              <a:defRPr sz="2400"/>
            </a:lvl3pPr>
            <a:lvl4pPr marL="1370882" indent="0">
              <a:buNone/>
              <a:defRPr sz="2000"/>
            </a:lvl4pPr>
            <a:lvl5pPr marL="1827850" indent="0">
              <a:buNone/>
              <a:defRPr sz="2000"/>
            </a:lvl5pPr>
            <a:lvl6pPr marL="2284812" indent="0">
              <a:buNone/>
              <a:defRPr sz="2000"/>
            </a:lvl6pPr>
            <a:lvl7pPr marL="2741775" indent="0">
              <a:buNone/>
              <a:defRPr sz="2000"/>
            </a:lvl7pPr>
            <a:lvl8pPr marL="3198730" indent="0">
              <a:buNone/>
              <a:defRPr sz="2000"/>
            </a:lvl8pPr>
            <a:lvl9pPr marL="3655693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58" indent="0">
              <a:buNone/>
              <a:defRPr sz="1200"/>
            </a:lvl2pPr>
            <a:lvl3pPr marL="913925" indent="0">
              <a:buNone/>
              <a:defRPr sz="1000"/>
            </a:lvl3pPr>
            <a:lvl4pPr marL="1370882" indent="0">
              <a:buNone/>
              <a:defRPr sz="900"/>
            </a:lvl4pPr>
            <a:lvl5pPr marL="1827850" indent="0">
              <a:buNone/>
              <a:defRPr sz="900"/>
            </a:lvl5pPr>
            <a:lvl6pPr marL="2284812" indent="0">
              <a:buNone/>
              <a:defRPr sz="900"/>
            </a:lvl6pPr>
            <a:lvl7pPr marL="2741775" indent="0">
              <a:buNone/>
              <a:defRPr sz="900"/>
            </a:lvl7pPr>
            <a:lvl8pPr marL="3198730" indent="0">
              <a:buNone/>
              <a:defRPr sz="900"/>
            </a:lvl8pPr>
            <a:lvl9pPr marL="365569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3277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9510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957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957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8476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32089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600" y="1600200"/>
            <a:ext cx="1097232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84962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32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8104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944C4C-BCE4-46A6-A026-659A9C8E0751}" type="datetimeFigureOut">
              <a:rPr lang="ru-RU" smtClean="0"/>
              <a:pPr>
                <a:defRPr/>
              </a:pPr>
              <a:t>24.08.2023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5A849D-B0C7-4F65-9198-3B2054D1FA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916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53544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2320" y="1600200"/>
            <a:ext cx="53544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73911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08233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600" y="274680"/>
            <a:ext cx="1097232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10529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5354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2320" y="1600200"/>
            <a:ext cx="53544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600" y="3964320"/>
            <a:ext cx="5354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49493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53544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2320" y="1600200"/>
            <a:ext cx="5354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2320" y="3964320"/>
            <a:ext cx="5354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464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5354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2320" y="1600200"/>
            <a:ext cx="5354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600" y="3964320"/>
            <a:ext cx="1097232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46588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32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600" y="3964320"/>
            <a:ext cx="1097232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45132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5354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2320" y="1600200"/>
            <a:ext cx="5354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600" y="3964320"/>
            <a:ext cx="5354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32320" y="3964320"/>
            <a:ext cx="5354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86410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3532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19520" y="1600200"/>
            <a:ext cx="3532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029440" y="1600200"/>
            <a:ext cx="3532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9600" y="3964320"/>
            <a:ext cx="3532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19520" y="3964320"/>
            <a:ext cx="3532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029440" y="3964320"/>
            <a:ext cx="3532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65603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8394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8BBB1C-0D04-42B5-BC47-EA6781EE1467}" type="datetimeFigureOut">
              <a:rPr lang="ru-RU" smtClean="0"/>
              <a:pPr>
                <a:defRPr/>
              </a:pPr>
              <a:t>24.08.2023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3E94B3-B326-4CAB-A2CA-0E9D095123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73861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600" y="1600200"/>
            <a:ext cx="1097232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02023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32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81902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53544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2320" y="1600200"/>
            <a:ext cx="53544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901878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08601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600" y="274680"/>
            <a:ext cx="1097232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18045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5354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2320" y="1600200"/>
            <a:ext cx="53544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600" y="3964320"/>
            <a:ext cx="5354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61001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53544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2320" y="1600200"/>
            <a:ext cx="5354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2320" y="3964320"/>
            <a:ext cx="5354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239098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5354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2320" y="1600200"/>
            <a:ext cx="5354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600" y="3964320"/>
            <a:ext cx="1097232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146739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32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600" y="3964320"/>
            <a:ext cx="1097232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953471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5354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2320" y="1600200"/>
            <a:ext cx="5354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600" y="3964320"/>
            <a:ext cx="5354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32320" y="3964320"/>
            <a:ext cx="5354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1211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37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D3538E-A72E-451B-A715-2E35C104EAB8}" type="datetimeFigureOut">
              <a:rPr lang="ru-RU" smtClean="0"/>
              <a:pPr>
                <a:defRPr/>
              </a:pPr>
              <a:t>24.08.2023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04AB68-6A18-4386-8065-F34FC7ED0F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092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3532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19520" y="1600200"/>
            <a:ext cx="3532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029440" y="1600200"/>
            <a:ext cx="3532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9600" y="3964320"/>
            <a:ext cx="3532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19520" y="3964320"/>
            <a:ext cx="3532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029440" y="3964320"/>
            <a:ext cx="3532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92734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11423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600" y="1600200"/>
            <a:ext cx="1097232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15388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32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47883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53544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2320" y="1600200"/>
            <a:ext cx="53544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074536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732764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600" y="274680"/>
            <a:ext cx="1097232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637668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5354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2320" y="1600200"/>
            <a:ext cx="53544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600" y="3964320"/>
            <a:ext cx="5354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39886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53544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2320" y="1600200"/>
            <a:ext cx="5354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2320" y="3964320"/>
            <a:ext cx="5354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247852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5354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2320" y="1600200"/>
            <a:ext cx="5354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600" y="3964320"/>
            <a:ext cx="1097232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0763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487328-696B-4CB8-A748-48DAF6D7B4EE}" type="datetimeFigureOut">
              <a:rPr lang="ru-RU" smtClean="0"/>
              <a:pPr>
                <a:defRPr/>
              </a:pPr>
              <a:t>24.08.2023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3C0853-2A63-4366-9DE8-BC5F6DA1B1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62069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32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600" y="3964320"/>
            <a:ext cx="1097232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17830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5354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2320" y="1600200"/>
            <a:ext cx="5354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600" y="3964320"/>
            <a:ext cx="5354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32320" y="3964320"/>
            <a:ext cx="5354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074893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3532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19520" y="1600200"/>
            <a:ext cx="3532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029440" y="1600200"/>
            <a:ext cx="3532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9600" y="3964320"/>
            <a:ext cx="3532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19520" y="3964320"/>
            <a:ext cx="3532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029440" y="3964320"/>
            <a:ext cx="3532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04567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697941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609600" y="1600200"/>
            <a:ext cx="1097232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832203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32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453444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53544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2320" y="1600200"/>
            <a:ext cx="53544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133361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514054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609600" y="274680"/>
            <a:ext cx="1097232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671118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5354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32320" y="1600200"/>
            <a:ext cx="53544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09600" y="3964320"/>
            <a:ext cx="53544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291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theme" Target="../theme/theme13.xml"/><Relationship Id="rId5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4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theme" Target="../theme/theme14.xml"/><Relationship Id="rId5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8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theme" Target="../theme/theme15.xml"/><Relationship Id="rId5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53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theme" Target="../theme/theme16.xml"/><Relationship Id="rId5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8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6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7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6.xml"/><Relationship Id="rId11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9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88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183.xml"/><Relationship Id="rId1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7.xml"/><Relationship Id="rId11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9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1.xml"/><Relationship Id="rId3" Type="http://schemas.openxmlformats.org/officeDocument/2006/relationships/slideLayout" Target="../slideLayouts/slideLayout206.xml"/><Relationship Id="rId7" Type="http://schemas.openxmlformats.org/officeDocument/2006/relationships/slideLayout" Target="../slideLayouts/slideLayout210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05.xml"/><Relationship Id="rId1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9.xml"/><Relationship Id="rId11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08.xml"/><Relationship Id="rId10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07.xml"/><Relationship Id="rId9" Type="http://schemas.openxmlformats.org/officeDocument/2006/relationships/slideLayout" Target="../slideLayouts/slideLayout212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2.xml"/><Relationship Id="rId3" Type="http://schemas.openxmlformats.org/officeDocument/2006/relationships/slideLayout" Target="../slideLayouts/slideLayout217.xml"/><Relationship Id="rId7" Type="http://schemas.openxmlformats.org/officeDocument/2006/relationships/slideLayout" Target="../slideLayouts/slideLayout221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16.xml"/><Relationship Id="rId1" Type="http://schemas.openxmlformats.org/officeDocument/2006/relationships/slideLayout" Target="../slideLayouts/slideLayout215.xml"/><Relationship Id="rId6" Type="http://schemas.openxmlformats.org/officeDocument/2006/relationships/slideLayout" Target="../slideLayouts/slideLayout220.xml"/><Relationship Id="rId11" Type="http://schemas.openxmlformats.org/officeDocument/2006/relationships/slideLayout" Target="../slideLayouts/slideLayout225.xml"/><Relationship Id="rId5" Type="http://schemas.openxmlformats.org/officeDocument/2006/relationships/slideLayout" Target="../slideLayouts/slideLayout219.xml"/><Relationship Id="rId10" Type="http://schemas.openxmlformats.org/officeDocument/2006/relationships/slideLayout" Target="../slideLayouts/slideLayout224.xml"/><Relationship Id="rId4" Type="http://schemas.openxmlformats.org/officeDocument/2006/relationships/slideLayout" Target="../slideLayouts/slideLayout218.xml"/><Relationship Id="rId9" Type="http://schemas.openxmlformats.org/officeDocument/2006/relationships/slideLayout" Target="../slideLayouts/slideLayout223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228.xml"/><Relationship Id="rId7" Type="http://schemas.openxmlformats.org/officeDocument/2006/relationships/slideLayout" Target="../slideLayouts/slideLayout232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27.xml"/><Relationship Id="rId1" Type="http://schemas.openxmlformats.org/officeDocument/2006/relationships/slideLayout" Target="../slideLayouts/slideLayout226.xml"/><Relationship Id="rId6" Type="http://schemas.openxmlformats.org/officeDocument/2006/relationships/slideLayout" Target="../slideLayouts/slideLayout231.xml"/><Relationship Id="rId11" Type="http://schemas.openxmlformats.org/officeDocument/2006/relationships/slideLayout" Target="../slideLayouts/slideLayout236.xml"/><Relationship Id="rId5" Type="http://schemas.openxmlformats.org/officeDocument/2006/relationships/slideLayout" Target="../slideLayouts/slideLayout230.xml"/><Relationship Id="rId10" Type="http://schemas.openxmlformats.org/officeDocument/2006/relationships/slideLayout" Target="../slideLayouts/slideLayout235.xml"/><Relationship Id="rId4" Type="http://schemas.openxmlformats.org/officeDocument/2006/relationships/slideLayout" Target="../slideLayouts/slideLayout229.xml"/><Relationship Id="rId9" Type="http://schemas.openxmlformats.org/officeDocument/2006/relationships/slideLayout" Target="../slideLayouts/slideLayout234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4.xml"/><Relationship Id="rId3" Type="http://schemas.openxmlformats.org/officeDocument/2006/relationships/slideLayout" Target="../slideLayouts/slideLayout239.xml"/><Relationship Id="rId7" Type="http://schemas.openxmlformats.org/officeDocument/2006/relationships/slideLayout" Target="../slideLayouts/slideLayout243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38.xml"/><Relationship Id="rId1" Type="http://schemas.openxmlformats.org/officeDocument/2006/relationships/slideLayout" Target="../slideLayouts/slideLayout237.xml"/><Relationship Id="rId6" Type="http://schemas.openxmlformats.org/officeDocument/2006/relationships/slideLayout" Target="../slideLayouts/slideLayout242.xml"/><Relationship Id="rId11" Type="http://schemas.openxmlformats.org/officeDocument/2006/relationships/slideLayout" Target="../slideLayouts/slideLayout247.xml"/><Relationship Id="rId5" Type="http://schemas.openxmlformats.org/officeDocument/2006/relationships/slideLayout" Target="../slideLayouts/slideLayout241.xml"/><Relationship Id="rId10" Type="http://schemas.openxmlformats.org/officeDocument/2006/relationships/slideLayout" Target="../slideLayouts/slideLayout246.xml"/><Relationship Id="rId4" Type="http://schemas.openxmlformats.org/officeDocument/2006/relationships/slideLayout" Target="../slideLayouts/slideLayout240.xml"/><Relationship Id="rId9" Type="http://schemas.openxmlformats.org/officeDocument/2006/relationships/slideLayout" Target="../slideLayouts/slideLayout245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5.xml"/><Relationship Id="rId3" Type="http://schemas.openxmlformats.org/officeDocument/2006/relationships/slideLayout" Target="../slideLayouts/slideLayout250.xml"/><Relationship Id="rId7" Type="http://schemas.openxmlformats.org/officeDocument/2006/relationships/slideLayout" Target="../slideLayouts/slideLayout254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49.xml"/><Relationship Id="rId1" Type="http://schemas.openxmlformats.org/officeDocument/2006/relationships/slideLayout" Target="../slideLayouts/slideLayout248.xml"/><Relationship Id="rId6" Type="http://schemas.openxmlformats.org/officeDocument/2006/relationships/slideLayout" Target="../slideLayouts/slideLayout253.xml"/><Relationship Id="rId11" Type="http://schemas.openxmlformats.org/officeDocument/2006/relationships/slideLayout" Target="../slideLayouts/slideLayout258.xml"/><Relationship Id="rId5" Type="http://schemas.openxmlformats.org/officeDocument/2006/relationships/slideLayout" Target="../slideLayouts/slideLayout252.xml"/><Relationship Id="rId10" Type="http://schemas.openxmlformats.org/officeDocument/2006/relationships/slideLayout" Target="../slideLayouts/slideLayout257.xml"/><Relationship Id="rId4" Type="http://schemas.openxmlformats.org/officeDocument/2006/relationships/slideLayout" Target="../slideLayouts/slideLayout251.xml"/><Relationship Id="rId9" Type="http://schemas.openxmlformats.org/officeDocument/2006/relationships/slideLayout" Target="../slideLayouts/slideLayout256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6.xml"/><Relationship Id="rId3" Type="http://schemas.openxmlformats.org/officeDocument/2006/relationships/slideLayout" Target="../slideLayouts/slideLayout261.xml"/><Relationship Id="rId7" Type="http://schemas.openxmlformats.org/officeDocument/2006/relationships/slideLayout" Target="../slideLayouts/slideLayout265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60.xml"/><Relationship Id="rId1" Type="http://schemas.openxmlformats.org/officeDocument/2006/relationships/slideLayout" Target="../slideLayouts/slideLayout259.xml"/><Relationship Id="rId6" Type="http://schemas.openxmlformats.org/officeDocument/2006/relationships/slideLayout" Target="../slideLayouts/slideLayout264.xml"/><Relationship Id="rId11" Type="http://schemas.openxmlformats.org/officeDocument/2006/relationships/slideLayout" Target="../slideLayouts/slideLayout269.xml"/><Relationship Id="rId5" Type="http://schemas.openxmlformats.org/officeDocument/2006/relationships/slideLayout" Target="../slideLayouts/slideLayout263.xml"/><Relationship Id="rId10" Type="http://schemas.openxmlformats.org/officeDocument/2006/relationships/slideLayout" Target="../slideLayouts/slideLayout268.xml"/><Relationship Id="rId4" Type="http://schemas.openxmlformats.org/officeDocument/2006/relationships/slideLayout" Target="../slideLayouts/slideLayout262.xml"/><Relationship Id="rId9" Type="http://schemas.openxmlformats.org/officeDocument/2006/relationships/slideLayout" Target="../slideLayouts/slideLayout267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7.xml"/><Relationship Id="rId3" Type="http://schemas.openxmlformats.org/officeDocument/2006/relationships/slideLayout" Target="../slideLayouts/slideLayout272.xml"/><Relationship Id="rId7" Type="http://schemas.openxmlformats.org/officeDocument/2006/relationships/slideLayout" Target="../slideLayouts/slideLayout276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71.xml"/><Relationship Id="rId1" Type="http://schemas.openxmlformats.org/officeDocument/2006/relationships/slideLayout" Target="../slideLayouts/slideLayout270.xml"/><Relationship Id="rId6" Type="http://schemas.openxmlformats.org/officeDocument/2006/relationships/slideLayout" Target="../slideLayouts/slideLayout275.xml"/><Relationship Id="rId11" Type="http://schemas.openxmlformats.org/officeDocument/2006/relationships/slideLayout" Target="../slideLayouts/slideLayout280.xml"/><Relationship Id="rId5" Type="http://schemas.openxmlformats.org/officeDocument/2006/relationships/slideLayout" Target="../slideLayouts/slideLayout274.xml"/><Relationship Id="rId10" Type="http://schemas.openxmlformats.org/officeDocument/2006/relationships/slideLayout" Target="../slideLayouts/slideLayout279.xml"/><Relationship Id="rId4" Type="http://schemas.openxmlformats.org/officeDocument/2006/relationships/slideLayout" Target="../slideLayouts/slideLayout273.xml"/><Relationship Id="rId9" Type="http://schemas.openxmlformats.org/officeDocument/2006/relationships/slideLayout" Target="../slideLayouts/slideLayout278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8.xml"/><Relationship Id="rId3" Type="http://schemas.openxmlformats.org/officeDocument/2006/relationships/slideLayout" Target="../slideLayouts/slideLayout283.xml"/><Relationship Id="rId7" Type="http://schemas.openxmlformats.org/officeDocument/2006/relationships/slideLayout" Target="../slideLayouts/slideLayout287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82.xml"/><Relationship Id="rId1" Type="http://schemas.openxmlformats.org/officeDocument/2006/relationships/slideLayout" Target="../slideLayouts/slideLayout281.xml"/><Relationship Id="rId6" Type="http://schemas.openxmlformats.org/officeDocument/2006/relationships/slideLayout" Target="../slideLayouts/slideLayout286.xml"/><Relationship Id="rId11" Type="http://schemas.openxmlformats.org/officeDocument/2006/relationships/slideLayout" Target="../slideLayouts/slideLayout291.xml"/><Relationship Id="rId5" Type="http://schemas.openxmlformats.org/officeDocument/2006/relationships/slideLayout" Target="../slideLayouts/slideLayout285.xml"/><Relationship Id="rId10" Type="http://schemas.openxmlformats.org/officeDocument/2006/relationships/slideLayout" Target="../slideLayouts/slideLayout290.xml"/><Relationship Id="rId4" Type="http://schemas.openxmlformats.org/officeDocument/2006/relationships/slideLayout" Target="../slideLayouts/slideLayout284.xml"/><Relationship Id="rId9" Type="http://schemas.openxmlformats.org/officeDocument/2006/relationships/slideLayout" Target="../slideLayouts/slideLayout28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6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BA772FB-497D-482F-A460-7DCE69634C75}" type="datetimeFigureOut">
              <a:rPr lang="ru-RU" smtClean="0"/>
              <a:pPr>
                <a:defRPr/>
              </a:pPr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67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6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B676811-D66E-4251-B68A-F47AE38DE8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7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32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609600" y="6356520"/>
            <a:ext cx="284448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460AF91-0B8C-439E-B1B8-1E97402D4A3F}" type="datetime">
              <a:rPr lang="ru-RU" sz="1200" spc="-1" smtClean="0">
                <a:solidFill>
                  <a:srgbClr val="8B8B8B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24.08.2023</a:t>
            </a:fld>
            <a:endParaRPr lang="ru-RU" sz="1200" spc="-1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165440" y="6356520"/>
            <a:ext cx="38601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2400" spc="-1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737440" y="6356520"/>
            <a:ext cx="284448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BB5D6790-E0A7-4325-879D-85797B7F5025}" type="slidenum">
              <a:rPr lang="ru-RU" sz="1200" spc="-1">
                <a:solidFill>
                  <a:srgbClr val="8B8B8B"/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spc="-1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4033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</p:sldLayoutIdLst>
  <p:txStyles>
    <p:titleStyle/>
    <p:bodyStyle/>
    <p:otherStyle/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32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609600" y="6356520"/>
            <a:ext cx="284448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460AF91-0B8C-439E-B1B8-1E97402D4A3F}" type="datetime">
              <a:rPr lang="ru-RU" sz="1200" spc="-1" smtClean="0">
                <a:solidFill>
                  <a:srgbClr val="8B8B8B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24.08.2023</a:t>
            </a:fld>
            <a:endParaRPr lang="ru-RU" sz="1200" spc="-1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165440" y="6356520"/>
            <a:ext cx="38601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2400" spc="-1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737440" y="6356520"/>
            <a:ext cx="284448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BB5D6790-E0A7-4325-879D-85797B7F5025}" type="slidenum">
              <a:rPr lang="ru-RU" sz="1200" spc="-1">
                <a:solidFill>
                  <a:srgbClr val="8B8B8B"/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spc="-1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81724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</p:sldLayoutIdLst>
  <p:txStyles>
    <p:titleStyle/>
    <p:bodyStyle/>
    <p:otherStyle/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143000"/>
          </a:xfrm>
          <a:prstGeom prst="rect">
            <a:avLst/>
          </a:prstGeom>
        </p:spPr>
        <p:txBody>
          <a:bodyPr vert="horz" lIns="91388" tIns="45695" rIns="91388" bIns="4569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25"/>
            <a:ext cx="10972800" cy="4525963"/>
          </a:xfrm>
          <a:prstGeom prst="rect">
            <a:avLst/>
          </a:prstGeom>
        </p:spPr>
        <p:txBody>
          <a:bodyPr vert="horz" lIns="91388" tIns="45695" rIns="91388" bIns="4569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582"/>
            <a:ext cx="2844800" cy="365125"/>
          </a:xfrm>
          <a:prstGeom prst="rect">
            <a:avLst/>
          </a:prstGeom>
        </p:spPr>
        <p:txBody>
          <a:bodyPr vert="horz" lIns="91388" tIns="45695" rIns="91388" bIns="4569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25"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3925" fontAlgn="auto">
                <a:spcBef>
                  <a:spcPts val="0"/>
                </a:spcBef>
                <a:spcAft>
                  <a:spcPts val="0"/>
                </a:spcAft>
              </a:pPr>
              <a:t>24.08.2023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1" y="6356582"/>
            <a:ext cx="3860800" cy="365125"/>
          </a:xfrm>
          <a:prstGeom prst="rect">
            <a:avLst/>
          </a:prstGeom>
        </p:spPr>
        <p:txBody>
          <a:bodyPr vert="horz" lIns="91388" tIns="45695" rIns="91388" bIns="4569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25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582"/>
            <a:ext cx="2844800" cy="365125"/>
          </a:xfrm>
          <a:prstGeom prst="rect">
            <a:avLst/>
          </a:prstGeom>
        </p:spPr>
        <p:txBody>
          <a:bodyPr vert="horz" lIns="91388" tIns="45695" rIns="91388" bIns="4569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25"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392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96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xStyles>
    <p:titleStyle>
      <a:lvl1pPr algn="ctr" defTabSz="91392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9" indent="-342719" algn="l" defTabSz="91392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63" indent="-285598" algn="l" defTabSz="91392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03" indent="-228480" algn="l" defTabSz="91392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65" indent="-228480" algn="l" defTabSz="91392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35" indent="-228480" algn="l" defTabSz="91392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89" indent="-228480" algn="l" defTabSz="91392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52" indent="-228480" algn="l" defTabSz="91392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14" indent="-228480" algn="l" defTabSz="91392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81" indent="-228480" algn="l" defTabSz="91392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9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8" algn="l" defTabSz="9139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25" algn="l" defTabSz="9139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82" algn="l" defTabSz="9139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50" algn="l" defTabSz="9139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12" algn="l" defTabSz="9139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75" algn="l" defTabSz="9139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30" algn="l" defTabSz="9139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93" algn="l" defTabSz="9139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7743" y="48490"/>
            <a:ext cx="82118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339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22807" y="1586560"/>
            <a:ext cx="729170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8169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169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8/24/2023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8169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9709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7743" y="48474"/>
            <a:ext cx="82118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339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22807" y="1586560"/>
            <a:ext cx="729170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8153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153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8/24/2023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8153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0162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7743" y="48474"/>
            <a:ext cx="82118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339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22807" y="1586560"/>
            <a:ext cx="729170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8153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153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8/24/2023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8153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900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7743" y="48474"/>
            <a:ext cx="82118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339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22807" y="1586560"/>
            <a:ext cx="729170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8153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153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8/24/2023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8153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732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5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24.08.2023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56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5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109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143000"/>
          </a:xfrm>
          <a:prstGeom prst="rect">
            <a:avLst/>
          </a:prstGeom>
        </p:spPr>
        <p:txBody>
          <a:bodyPr vert="horz" lIns="91388" tIns="45695" rIns="91388" bIns="4569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25"/>
            <a:ext cx="10972800" cy="4525963"/>
          </a:xfrm>
          <a:prstGeom prst="rect">
            <a:avLst/>
          </a:prstGeom>
        </p:spPr>
        <p:txBody>
          <a:bodyPr vert="horz" lIns="91388" tIns="45695" rIns="91388" bIns="4569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560"/>
            <a:ext cx="2844800" cy="365125"/>
          </a:xfrm>
          <a:prstGeom prst="rect">
            <a:avLst/>
          </a:prstGeom>
        </p:spPr>
        <p:txBody>
          <a:bodyPr vert="horz" lIns="91388" tIns="45695" rIns="91388" bIns="4569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25"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3925" fontAlgn="auto">
                <a:spcBef>
                  <a:spcPts val="0"/>
                </a:spcBef>
                <a:spcAft>
                  <a:spcPts val="0"/>
                </a:spcAft>
              </a:pPr>
              <a:t>24.08.2023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1" y="6356560"/>
            <a:ext cx="3860800" cy="365125"/>
          </a:xfrm>
          <a:prstGeom prst="rect">
            <a:avLst/>
          </a:prstGeom>
        </p:spPr>
        <p:txBody>
          <a:bodyPr vert="horz" lIns="91388" tIns="45695" rIns="91388" bIns="4569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25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560"/>
            <a:ext cx="2844800" cy="365125"/>
          </a:xfrm>
          <a:prstGeom prst="rect">
            <a:avLst/>
          </a:prstGeom>
        </p:spPr>
        <p:txBody>
          <a:bodyPr vert="horz" lIns="91388" tIns="45695" rIns="91388" bIns="4569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25"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392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210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xStyles>
    <p:titleStyle>
      <a:lvl1pPr algn="ctr" defTabSz="91392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9" indent="-342719" algn="l" defTabSz="91392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63" indent="-285598" algn="l" defTabSz="91392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03" indent="-228480" algn="l" defTabSz="91392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65" indent="-228480" algn="l" defTabSz="91392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35" indent="-228480" algn="l" defTabSz="91392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89" indent="-228480" algn="l" defTabSz="91392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52" indent="-228480" algn="l" defTabSz="91392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14" indent="-228480" algn="l" defTabSz="91392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81" indent="-228480" algn="l" defTabSz="91392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9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8" algn="l" defTabSz="9139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25" algn="l" defTabSz="9139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82" algn="l" defTabSz="9139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50" algn="l" defTabSz="9139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12" algn="l" defTabSz="9139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75" algn="l" defTabSz="9139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30" algn="l" defTabSz="9139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93" algn="l" defTabSz="9139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143000"/>
          </a:xfrm>
          <a:prstGeom prst="rect">
            <a:avLst/>
          </a:prstGeom>
        </p:spPr>
        <p:txBody>
          <a:bodyPr vert="horz" lIns="91388" tIns="45695" rIns="91388" bIns="4569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25"/>
            <a:ext cx="10972800" cy="4525963"/>
          </a:xfrm>
          <a:prstGeom prst="rect">
            <a:avLst/>
          </a:prstGeom>
        </p:spPr>
        <p:txBody>
          <a:bodyPr vert="horz" lIns="91388" tIns="45695" rIns="91388" bIns="4569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550"/>
            <a:ext cx="2844800" cy="365125"/>
          </a:xfrm>
          <a:prstGeom prst="rect">
            <a:avLst/>
          </a:prstGeom>
        </p:spPr>
        <p:txBody>
          <a:bodyPr vert="horz" lIns="91388" tIns="45695" rIns="91388" bIns="4569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25"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3925" fontAlgn="auto">
                <a:spcBef>
                  <a:spcPts val="0"/>
                </a:spcBef>
                <a:spcAft>
                  <a:spcPts val="0"/>
                </a:spcAft>
              </a:pPr>
              <a:t>24.08.2023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1" y="6356550"/>
            <a:ext cx="3860800" cy="365125"/>
          </a:xfrm>
          <a:prstGeom prst="rect">
            <a:avLst/>
          </a:prstGeom>
        </p:spPr>
        <p:txBody>
          <a:bodyPr vert="horz" lIns="91388" tIns="45695" rIns="91388" bIns="4569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25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550"/>
            <a:ext cx="2844800" cy="365125"/>
          </a:xfrm>
          <a:prstGeom prst="rect">
            <a:avLst/>
          </a:prstGeom>
        </p:spPr>
        <p:txBody>
          <a:bodyPr vert="horz" lIns="91388" tIns="45695" rIns="91388" bIns="4569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25"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392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5293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txStyles>
    <p:titleStyle>
      <a:lvl1pPr algn="ctr" defTabSz="91392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9" indent="-342719" algn="l" defTabSz="91392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63" indent="-285598" algn="l" defTabSz="91392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03" indent="-228480" algn="l" defTabSz="91392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65" indent="-228480" algn="l" defTabSz="91392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35" indent="-228480" algn="l" defTabSz="91392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89" indent="-228480" algn="l" defTabSz="91392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52" indent="-228480" algn="l" defTabSz="91392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14" indent="-228480" algn="l" defTabSz="91392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81" indent="-228480" algn="l" defTabSz="91392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9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8" algn="l" defTabSz="9139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25" algn="l" defTabSz="9139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82" algn="l" defTabSz="9139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50" algn="l" defTabSz="9139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12" algn="l" defTabSz="9139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75" algn="l" defTabSz="9139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30" algn="l" defTabSz="9139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93" algn="l" defTabSz="9139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6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A772FB-497D-482F-A460-7DCE69634C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67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6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676811-D66E-4251-B68A-F47AE38DE89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593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52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24.08.2023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52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52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255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51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24.08.2023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51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51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061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49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24.08.2023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49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49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900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4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24.08.2023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4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4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90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43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24.08.2023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43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43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350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4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24.08.2023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40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4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347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8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24.08.2023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8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8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608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24.08.2023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0355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143000"/>
          </a:xfrm>
          <a:prstGeom prst="rect">
            <a:avLst/>
          </a:prstGeom>
        </p:spPr>
        <p:txBody>
          <a:bodyPr vert="horz" lIns="91388" tIns="45695" rIns="91388" bIns="4569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25"/>
            <a:ext cx="10972800" cy="4525963"/>
          </a:xfrm>
          <a:prstGeom prst="rect">
            <a:avLst/>
          </a:prstGeom>
        </p:spPr>
        <p:txBody>
          <a:bodyPr vert="horz" lIns="91388" tIns="45695" rIns="91388" bIns="4569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550"/>
            <a:ext cx="2844800" cy="365125"/>
          </a:xfrm>
          <a:prstGeom prst="rect">
            <a:avLst/>
          </a:prstGeom>
        </p:spPr>
        <p:txBody>
          <a:bodyPr vert="horz" lIns="91388" tIns="45695" rIns="91388" bIns="4569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25"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3925" fontAlgn="auto">
                <a:spcBef>
                  <a:spcPts val="0"/>
                </a:spcBef>
                <a:spcAft>
                  <a:spcPts val="0"/>
                </a:spcAft>
              </a:pPr>
              <a:t>24.08.2023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1" y="6356550"/>
            <a:ext cx="3860800" cy="365125"/>
          </a:xfrm>
          <a:prstGeom prst="rect">
            <a:avLst/>
          </a:prstGeom>
        </p:spPr>
        <p:txBody>
          <a:bodyPr vert="horz" lIns="91388" tIns="45695" rIns="91388" bIns="4569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25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550"/>
            <a:ext cx="2844800" cy="365125"/>
          </a:xfrm>
          <a:prstGeom prst="rect">
            <a:avLst/>
          </a:prstGeom>
        </p:spPr>
        <p:txBody>
          <a:bodyPr vert="horz" lIns="91388" tIns="45695" rIns="91388" bIns="4569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25"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392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5575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</p:sldLayoutIdLst>
  <p:txStyles>
    <p:titleStyle>
      <a:lvl1pPr algn="ctr" defTabSz="91392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9" indent="-342719" algn="l" defTabSz="91392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63" indent="-285598" algn="l" defTabSz="91392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03" indent="-228480" algn="l" defTabSz="91392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65" indent="-228480" algn="l" defTabSz="91392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35" indent="-228480" algn="l" defTabSz="91392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89" indent="-228480" algn="l" defTabSz="91392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52" indent="-228480" algn="l" defTabSz="91392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14" indent="-228480" algn="l" defTabSz="91392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81" indent="-228480" algn="l" defTabSz="91392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9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8" algn="l" defTabSz="9139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25" algn="l" defTabSz="9139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82" algn="l" defTabSz="9139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50" algn="l" defTabSz="9139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12" algn="l" defTabSz="9139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75" algn="l" defTabSz="9139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30" algn="l" defTabSz="9139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93" algn="l" defTabSz="9139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6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A772FB-497D-482F-A460-7DCE69634C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67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6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676811-D66E-4251-B68A-F47AE38DE89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206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g object 16"/>
          <p:cNvPicPr/>
          <p:nvPr/>
        </p:nvPicPr>
        <p:blipFill>
          <a:blip r:embed="rId14"/>
          <a:stretch/>
        </p:blipFill>
        <p:spPr>
          <a:xfrm>
            <a:off x="11309640" y="387168"/>
            <a:ext cx="463849" cy="390432"/>
          </a:xfrm>
          <a:prstGeom prst="rect">
            <a:avLst/>
          </a:prstGeom>
          <a:ln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76393" y="164198"/>
            <a:ext cx="11844803" cy="82950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ru-RU" sz="2600" b="0" strike="noStrike" spc="-1"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914305" y="2154559"/>
            <a:ext cx="10437251" cy="241408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500" b="0" strike="noStrike" spc="-1">
                <a:latin typeface="Calibri"/>
              </a:rPr>
              <a:t>Для правки структуры щёлкните мышью</a:t>
            </a:r>
          </a:p>
          <a:p>
            <a:pPr marL="658260" lvl="1" indent="-246848" algn="ctr">
              <a:spcBef>
                <a:spcPts val="86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500" b="0" strike="noStrike" spc="-1">
                <a:latin typeface="Calibri"/>
              </a:rPr>
              <a:t>Второй уровень структуры</a:t>
            </a:r>
          </a:p>
          <a:p>
            <a:pPr marL="987390" lvl="2" indent="-219420" algn="ctr">
              <a:spcBef>
                <a:spcPts val="64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500" b="0" strike="noStrike" spc="-1">
                <a:latin typeface="Calibri"/>
              </a:rPr>
              <a:t>Третий уровень структуры</a:t>
            </a:r>
          </a:p>
          <a:p>
            <a:pPr marL="1316520" lvl="3" indent="-164565" algn="ctr">
              <a:spcBef>
                <a:spcPts val="432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500" b="0" strike="noStrike" spc="-1">
                <a:latin typeface="Calibri"/>
              </a:rPr>
              <a:t>Четвёртый уровень структуры</a:t>
            </a:r>
          </a:p>
          <a:p>
            <a:pPr marL="1645650" lvl="4" indent="-164565" algn="ctr">
              <a:spcBef>
                <a:spcPts val="21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500" b="0" strike="noStrike" spc="-1">
                <a:latin typeface="Calibri"/>
              </a:rPr>
              <a:t>Пятый уровень структуры</a:t>
            </a:r>
          </a:p>
          <a:p>
            <a:pPr marL="1974780" lvl="5" indent="-164565" algn="ctr">
              <a:spcBef>
                <a:spcPts val="21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500" b="0" strike="noStrike" spc="-1">
                <a:latin typeface="Calibri"/>
              </a:rPr>
              <a:t>Шестой уровень структуры</a:t>
            </a:r>
          </a:p>
          <a:p>
            <a:pPr marL="2303910" lvl="6" indent="-164565" algn="ctr">
              <a:spcBef>
                <a:spcPts val="21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500" b="0" strike="noStrike" spc="-1">
                <a:latin typeface="Calibri"/>
              </a:rPr>
              <a:t>Седьмой уровень структуры</a:t>
            </a:r>
          </a:p>
        </p:txBody>
      </p:sp>
      <p:sp>
        <p:nvSpPr>
          <p:cNvPr id="3" name="PlaceHolder 3"/>
          <p:cNvSpPr>
            <a:spLocks noGrp="1"/>
          </p:cNvSpPr>
          <p:nvPr>
            <p:ph type="ftr"/>
          </p:nvPr>
        </p:nvSpPr>
        <p:spPr>
          <a:xfrm>
            <a:off x="4147244" y="6377822"/>
            <a:ext cx="3902863" cy="34244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696659" fontAlgn="auto">
              <a:spcBef>
                <a:spcPts val="0"/>
              </a:spcBef>
              <a:spcAft>
                <a:spcPts val="0"/>
              </a:spcAft>
            </a:pPr>
            <a:endParaRPr lang="ru-RU" spc="-1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dt"/>
          </p:nvPr>
        </p:nvSpPr>
        <p:spPr>
          <a:xfrm>
            <a:off x="609883" y="6377822"/>
            <a:ext cx="2805305" cy="34244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696659" fontAlgn="auto">
              <a:spcBef>
                <a:spcPts val="0"/>
              </a:spcBef>
              <a:spcAft>
                <a:spcPts val="0"/>
              </a:spcAft>
            </a:pPr>
            <a:endParaRPr lang="ru-RU" spc="-1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sldNum"/>
          </p:nvPr>
        </p:nvSpPr>
        <p:spPr>
          <a:xfrm>
            <a:off x="11780667" y="6451272"/>
            <a:ext cx="146015" cy="17758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9072" defTabSz="696659" fontAlgn="auto">
              <a:lnSpc>
                <a:spcPts val="1087"/>
              </a:lnSpc>
              <a:spcBef>
                <a:spcPts val="0"/>
              </a:spcBef>
              <a:spcAft>
                <a:spcPts val="0"/>
              </a:spcAft>
            </a:pPr>
            <a:fld id="{31F2906E-6D2F-4B1C-9F22-6422D4949562}" type="slidenum">
              <a:rPr lang="ru-RU" sz="900" b="1" spc="-1" smtClean="0">
                <a:solidFill>
                  <a:srgbClr val="A6A6A6"/>
                </a:solidFill>
                <a:latin typeface="Arial"/>
              </a:rPr>
              <a:pPr marL="29072" defTabSz="696659" fontAlgn="auto">
                <a:lnSpc>
                  <a:spcPts val="1087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900" spc="-1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5113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xStyles>
    <p:titleStyle/>
    <p:bodyStyle>
      <a:lvl1pPr marL="329184" indent="-246888" algn="ctr">
        <a:spcBef>
          <a:spcPts val="1080"/>
        </a:spcBef>
        <a:buClr>
          <a:srgbClr val="000000"/>
        </a:buClr>
        <a:buSzPct val="45000"/>
        <a:buFont typeface="Wingdings" charset="2"/>
        <a:buChar char=""/>
        <a:defRPr/>
      </a:lvl1pPr>
    </p:bodyStyle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143000"/>
          </a:xfrm>
          <a:prstGeom prst="rect">
            <a:avLst/>
          </a:prstGeom>
        </p:spPr>
        <p:txBody>
          <a:bodyPr vert="horz" lIns="91388" tIns="45695" rIns="91388" bIns="4569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25"/>
            <a:ext cx="10972800" cy="4525963"/>
          </a:xfrm>
          <a:prstGeom prst="rect">
            <a:avLst/>
          </a:prstGeom>
        </p:spPr>
        <p:txBody>
          <a:bodyPr vert="horz" lIns="91388" tIns="45695" rIns="91388" bIns="4569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670"/>
            <a:ext cx="2844800" cy="365125"/>
          </a:xfrm>
          <a:prstGeom prst="rect">
            <a:avLst/>
          </a:prstGeom>
        </p:spPr>
        <p:txBody>
          <a:bodyPr vert="horz" lIns="91388" tIns="45695" rIns="91388" bIns="4569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25"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3925" fontAlgn="auto">
                <a:spcBef>
                  <a:spcPts val="0"/>
                </a:spcBef>
                <a:spcAft>
                  <a:spcPts val="0"/>
                </a:spcAft>
              </a:pPr>
              <a:t>24.08.2023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1" y="6356670"/>
            <a:ext cx="3860800" cy="365125"/>
          </a:xfrm>
          <a:prstGeom prst="rect">
            <a:avLst/>
          </a:prstGeom>
        </p:spPr>
        <p:txBody>
          <a:bodyPr vert="horz" lIns="91388" tIns="45695" rIns="91388" bIns="4569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25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670"/>
            <a:ext cx="2844800" cy="365125"/>
          </a:xfrm>
          <a:prstGeom prst="rect">
            <a:avLst/>
          </a:prstGeom>
        </p:spPr>
        <p:txBody>
          <a:bodyPr vert="horz" lIns="91388" tIns="45695" rIns="91388" bIns="4569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25"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392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805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ctr" defTabSz="91392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9" indent="-342719" algn="l" defTabSz="91392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63" indent="-285598" algn="l" defTabSz="91392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03" indent="-228480" algn="l" defTabSz="91392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65" indent="-228480" algn="l" defTabSz="91392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35" indent="-228480" algn="l" defTabSz="91392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89" indent="-228480" algn="l" defTabSz="91392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52" indent="-228480" algn="l" defTabSz="91392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14" indent="-228480" algn="l" defTabSz="91392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81" indent="-228480" algn="l" defTabSz="91392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9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8" algn="l" defTabSz="9139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25" algn="l" defTabSz="9139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82" algn="l" defTabSz="9139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50" algn="l" defTabSz="9139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12" algn="l" defTabSz="9139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75" algn="l" defTabSz="9139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30" algn="l" defTabSz="9139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93" algn="l" defTabSz="9139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32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609600" y="6356520"/>
            <a:ext cx="284448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460AF91-0B8C-439E-B1B8-1E97402D4A3F}" type="datetime">
              <a:rPr lang="ru-RU" sz="1200" spc="-1" smtClean="0">
                <a:solidFill>
                  <a:srgbClr val="8B8B8B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24.08.2023</a:t>
            </a:fld>
            <a:endParaRPr lang="ru-RU" sz="1200" spc="-1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165440" y="6356520"/>
            <a:ext cx="38601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2400" spc="-1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737440" y="6356520"/>
            <a:ext cx="284448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BB5D6790-E0A7-4325-879D-85797B7F5025}" type="slidenum">
              <a:rPr lang="ru-RU" sz="1200" spc="-1">
                <a:solidFill>
                  <a:srgbClr val="8B8B8B"/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spc="-1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79778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</p:sldLayoutIdLst>
  <p:txStyles>
    <p:titleStyle/>
    <p:bodyStyle/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32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609600" y="6356520"/>
            <a:ext cx="284448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460AF91-0B8C-439E-B1B8-1E97402D4A3F}" type="datetime">
              <a:rPr lang="ru-RU" sz="1200" spc="-1" smtClean="0">
                <a:solidFill>
                  <a:srgbClr val="8B8B8B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24.08.2023</a:t>
            </a:fld>
            <a:endParaRPr lang="ru-RU" sz="1200" spc="-1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165440" y="6356520"/>
            <a:ext cx="38601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2400" spc="-1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737440" y="6356520"/>
            <a:ext cx="284448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BB5D6790-E0A7-4325-879D-85797B7F5025}" type="slidenum">
              <a:rPr lang="ru-RU" sz="1200" spc="-1">
                <a:solidFill>
                  <a:srgbClr val="8B8B8B"/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spc="-1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91304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</p:sldLayoutIdLst>
  <p:txStyles>
    <p:titleStyle/>
    <p:bodyStyle/>
    <p:otherStyle/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32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609600" y="6356520"/>
            <a:ext cx="284448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460AF91-0B8C-439E-B1B8-1E97402D4A3F}" type="datetime">
              <a:rPr lang="ru-RU" sz="1200" spc="-1" smtClean="0">
                <a:solidFill>
                  <a:srgbClr val="8B8B8B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24.08.2023</a:t>
            </a:fld>
            <a:endParaRPr lang="ru-RU" sz="1200" spc="-1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165440" y="6356520"/>
            <a:ext cx="38601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2400" spc="-1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737440" y="6356520"/>
            <a:ext cx="284448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BB5D6790-E0A7-4325-879D-85797B7F5025}" type="slidenum">
              <a:rPr lang="ru-RU" sz="1200" spc="-1">
                <a:solidFill>
                  <a:srgbClr val="8B8B8B"/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spc="-1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96152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p:txStyles>
    <p:titleStyle/>
    <p:bodyStyle/>
    <p:otherStyle/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720" cy="14695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dt"/>
          </p:nvPr>
        </p:nvSpPr>
        <p:spPr>
          <a:xfrm>
            <a:off x="609600" y="6356520"/>
            <a:ext cx="284448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E0930D8-688D-4FD9-88E0-9BCA1DD407EE}" type="datetime">
              <a:rPr lang="ru-RU" sz="1200" spc="-1" smtClean="0">
                <a:solidFill>
                  <a:srgbClr val="8B8B8B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24.08.2023</a:t>
            </a:fld>
            <a:endParaRPr lang="ru-RU" sz="1200" spc="-1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ftr"/>
          </p:nvPr>
        </p:nvSpPr>
        <p:spPr>
          <a:xfrm>
            <a:off x="4165440" y="6356520"/>
            <a:ext cx="38601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2400" spc="-1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sldNum"/>
          </p:nvPr>
        </p:nvSpPr>
        <p:spPr>
          <a:xfrm>
            <a:off x="8737440" y="6356520"/>
            <a:ext cx="284448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B716A563-89A2-4DAB-9EAC-4B6876B1CB49}" type="slidenum">
              <a:rPr lang="ru-RU" sz="1200" spc="-1">
                <a:solidFill>
                  <a:srgbClr val="8B8B8B"/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spc="-1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5170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fgosreestr.ru/oop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imc72.ru/" TargetMode="External"/><Relationship Id="rId1" Type="http://schemas.openxmlformats.org/officeDocument/2006/relationships/slideLayout" Target="../slideLayouts/slideLayout2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527051" y="1569517"/>
            <a:ext cx="10987088" cy="5059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endParaRPr lang="ru-RU" sz="2400" b="1" dirty="0">
              <a:solidFill>
                <a:srgbClr val="1F4E79"/>
              </a:solidFill>
              <a:latin typeface="Calibri" pitchFamily="34" charset="0"/>
            </a:endParaRPr>
          </a:p>
          <a:p>
            <a:pPr algn="ctr">
              <a:lnSpc>
                <a:spcPct val="110000"/>
              </a:lnSpc>
            </a:pPr>
            <a:endParaRPr lang="ru-RU" sz="2400" b="1" dirty="0">
              <a:solidFill>
                <a:srgbClr val="1F4E79"/>
              </a:solidFill>
              <a:latin typeface="Calibri" pitchFamily="34" charset="0"/>
            </a:endParaRPr>
          </a:p>
          <a:p>
            <a:pPr algn="ctr"/>
            <a:endParaRPr lang="ru-RU" sz="4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ОБНОВЛЕННОГО ФГОС СОО И ФОП СОО: </a:t>
            </a:r>
            <a:b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плана к действиям</a:t>
            </a:r>
            <a:endParaRPr lang="ru-RU" sz="2800" dirty="0" smtClean="0">
              <a:solidFill>
                <a:srgbClr val="1F4E79"/>
              </a:solidFill>
              <a:latin typeface="Calibri" pitchFamily="34" charset="0"/>
            </a:endParaRPr>
          </a:p>
          <a:p>
            <a:pPr algn="ctr">
              <a:lnSpc>
                <a:spcPct val="110000"/>
              </a:lnSpc>
            </a:pPr>
            <a:endParaRPr lang="ru-RU" sz="2800" dirty="0">
              <a:solidFill>
                <a:srgbClr val="1F4E79"/>
              </a:solidFill>
              <a:latin typeface="Calibri" pitchFamily="34" charset="0"/>
            </a:endParaRPr>
          </a:p>
          <a:p>
            <a:pPr algn="ctr">
              <a:lnSpc>
                <a:spcPct val="110000"/>
              </a:lnSpc>
            </a:pPr>
            <a:endParaRPr lang="ru-RU" dirty="0" smtClean="0">
              <a:solidFill>
                <a:srgbClr val="142B5D"/>
              </a:solidFill>
              <a:latin typeface="Calibri" pitchFamily="34" charset="0"/>
            </a:endParaRPr>
          </a:p>
          <a:p>
            <a:pPr algn="ctr">
              <a:lnSpc>
                <a:spcPct val="110000"/>
              </a:lnSpc>
            </a:pPr>
            <a:endParaRPr lang="ru-RU" dirty="0" smtClean="0">
              <a:solidFill>
                <a:srgbClr val="142B5D"/>
              </a:solidFill>
              <a:latin typeface="Calibri" pitchFamily="34" charset="0"/>
            </a:endParaRPr>
          </a:p>
          <a:p>
            <a:pPr algn="ctr">
              <a:lnSpc>
                <a:spcPct val="110000"/>
              </a:lnSpc>
            </a:pPr>
            <a:endParaRPr lang="ru-RU" dirty="0">
              <a:solidFill>
                <a:srgbClr val="142B5D"/>
              </a:solidFill>
              <a:latin typeface="Calibri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21.08.2023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762384" y="166251"/>
            <a:ext cx="10958561" cy="1852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АДМИНИСТРАЦИИ Г. ТЮМЕНИ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УЧРЕЖДЕНИЕ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«ИНФОРМАЦИОННО-МЕТОДИЧЕСКИЙ ЦЕНТР»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ТЮМЕНИ</a:t>
            </a:r>
          </a:p>
          <a:p>
            <a:pPr algn="ctr">
              <a:lnSpc>
                <a:spcPct val="110000"/>
              </a:lnSpc>
            </a:pP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96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605223" y="207347"/>
            <a:ext cx="10972320" cy="8496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spc="-1" dirty="0">
                <a:solidFill>
                  <a:srgbClr val="C00000"/>
                </a:solidFill>
                <a:latin typeface="Times New Roman"/>
                <a:ea typeface="Calibri"/>
              </a:rPr>
              <a:t>ФЕДЕРАЛЬНЫЙ УЧЕБНЫЙ ПЛАН СОО</a:t>
            </a:r>
            <a:endParaRPr lang="ru-RU" sz="2800" spc="-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70" name="TextShape 2"/>
          <p:cNvSpPr txBox="1"/>
          <p:nvPr/>
        </p:nvSpPr>
        <p:spPr>
          <a:xfrm>
            <a:off x="335520" y="1196640"/>
            <a:ext cx="11630400" cy="53283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25000" lnSpcReduction="20000"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9600" b="1" spc="-1" dirty="0">
                <a:solidFill>
                  <a:srgbClr val="C00000"/>
                </a:solidFill>
                <a:latin typeface="Times New Roman"/>
                <a:ea typeface="Calibri"/>
              </a:rPr>
              <a:t>Федеральный учебный план образовательных организаций</a:t>
            </a:r>
            <a:r>
              <a:rPr lang="ru-RU" sz="9600" b="1" spc="-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, реализующих образовательную программу </a:t>
            </a:r>
            <a:r>
              <a:rPr lang="ru-RU" sz="9600" b="1" spc="-1" dirty="0">
                <a:solidFill>
                  <a:srgbClr val="C00000"/>
                </a:solidFill>
                <a:latin typeface="Times New Roman"/>
                <a:ea typeface="Calibri"/>
              </a:rPr>
              <a:t>среднего общего образования </a:t>
            </a:r>
            <a:endParaRPr lang="ru-RU" sz="9600" b="1" spc="-1" dirty="0" smtClean="0">
              <a:solidFill>
                <a:srgbClr val="C00000"/>
              </a:solidFill>
              <a:latin typeface="Times New Roman"/>
              <a:ea typeface="Calibri"/>
            </a:endParaRP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9600" b="1" spc="-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(</a:t>
            </a:r>
            <a:r>
              <a:rPr lang="ru-RU" sz="9600" b="1" spc="-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далее – федеральный учебный план СОО)</a:t>
            </a:r>
            <a:endParaRPr lang="ru-RU" sz="9600" spc="-1" dirty="0">
              <a:solidFill>
                <a:schemeClr val="tx2">
                  <a:lumMod val="50000"/>
                </a:schemeClr>
              </a:solidFill>
              <a:latin typeface="Calibri"/>
            </a:endParaRP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9600" spc="-1" dirty="0" smtClean="0">
              <a:solidFill>
                <a:schemeClr val="tx2">
                  <a:lumMod val="50000"/>
                </a:schemeClr>
              </a:solidFill>
              <a:latin typeface="Calibri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9600" spc="-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- </a:t>
            </a:r>
            <a:r>
              <a:rPr lang="ru-RU" sz="9600" spc="-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обеспечивает реализацию требований ФГОС СОО; </a:t>
            </a:r>
            <a:endParaRPr lang="ru-RU" sz="9600" spc="-1" dirty="0">
              <a:solidFill>
                <a:schemeClr val="tx2">
                  <a:lumMod val="50000"/>
                </a:schemeClr>
              </a:solidFill>
              <a:latin typeface="Calibri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9600" spc="-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- определяет общие рамки отбора учебного материала, формирования перечня результатов образования и организации образовательной деятельности;</a:t>
            </a:r>
            <a:endParaRPr lang="ru-RU" sz="9600" spc="-1" dirty="0">
              <a:solidFill>
                <a:schemeClr val="tx2">
                  <a:lumMod val="50000"/>
                </a:schemeClr>
              </a:solidFill>
              <a:latin typeface="Calibri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9600" spc="-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- фиксирует максимальный объем учебной нагрузки обучающихся;</a:t>
            </a:r>
            <a:endParaRPr lang="ru-RU" sz="9600" spc="-1" dirty="0">
              <a:solidFill>
                <a:schemeClr val="tx2">
                  <a:lumMod val="50000"/>
                </a:schemeClr>
              </a:solidFill>
              <a:latin typeface="Calibri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9600" spc="-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- определяет (регламентирует) перечень учебных предметов, курсов и время, отводимое на их освоение и организацию; </a:t>
            </a:r>
            <a:endParaRPr lang="ru-RU" sz="9600" spc="-1" dirty="0">
              <a:solidFill>
                <a:schemeClr val="tx2">
                  <a:lumMod val="50000"/>
                </a:schemeClr>
              </a:solidFill>
              <a:latin typeface="Calibri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9600" spc="-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- распределяет учебные предметы, курсы, модули по классам и учебным годам.</a:t>
            </a:r>
            <a:endParaRPr lang="ru-RU" sz="9600" spc="-1" dirty="0">
              <a:solidFill>
                <a:schemeClr val="tx2">
                  <a:lumMod val="50000"/>
                </a:schemeClr>
              </a:solidFill>
              <a:latin typeface="Calibri"/>
            </a:endParaRPr>
          </a:p>
          <a:p>
            <a:pPr fontAlgn="auto">
              <a:spcBef>
                <a:spcPts val="641"/>
              </a:spcBef>
              <a:spcAft>
                <a:spcPts val="0"/>
              </a:spcAft>
            </a:pPr>
            <a:endParaRPr lang="ru-RU" sz="9600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593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>
          <a:xfrm>
            <a:off x="543779" y="332656"/>
            <a:ext cx="11246400" cy="63363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9000" lnSpcReduction="20000"/>
          </a:bodyPr>
          <a:lstStyle/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400" b="1" spc="-1" dirty="0">
                <a:solidFill>
                  <a:srgbClr val="C00000"/>
                </a:solidFill>
                <a:latin typeface="Times New Roman"/>
                <a:ea typeface="Calibri"/>
              </a:rPr>
              <a:t>Федеральный учебный план СОО</a:t>
            </a:r>
            <a:r>
              <a:rPr lang="ru-RU" sz="3400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3400" spc="-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состоит из двух частей: </a:t>
            </a:r>
            <a:r>
              <a:rPr lang="ru-RU" sz="3400" b="1" u="sng" spc="-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обязательной части</a:t>
            </a:r>
            <a:r>
              <a:rPr lang="ru-RU" sz="3400" b="1" spc="-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 и </a:t>
            </a:r>
            <a:r>
              <a:rPr lang="ru-RU" sz="3400" spc="-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части, </a:t>
            </a:r>
            <a:r>
              <a:rPr lang="ru-RU" sz="3400" b="1" u="sng" spc="-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формируемой участниками образовательных отношений</a:t>
            </a:r>
            <a:r>
              <a:rPr lang="ru-RU" sz="3400" spc="-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.</a:t>
            </a:r>
            <a:endParaRPr lang="ru-RU" sz="3400" spc="-1" dirty="0">
              <a:solidFill>
                <a:schemeClr val="tx2">
                  <a:lumMod val="50000"/>
                </a:schemeClr>
              </a:solidFill>
              <a:latin typeface="Calibri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3400" spc="-1" dirty="0">
              <a:solidFill>
                <a:srgbClr val="000000"/>
              </a:solidFill>
              <a:latin typeface="Calibri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400" spc="-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Часть федерального учебного плана,</a:t>
            </a:r>
            <a:r>
              <a:rPr lang="ru-RU" sz="3400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3400" b="1" u="sng" spc="-1" dirty="0">
                <a:solidFill>
                  <a:srgbClr val="C00000"/>
                </a:solidFill>
                <a:latin typeface="Times New Roman"/>
                <a:ea typeface="Calibri"/>
              </a:rPr>
              <a:t>формируемая участниками образовательных отношений</a:t>
            </a:r>
            <a:r>
              <a:rPr lang="ru-RU" sz="3400" spc="-1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ru-RU" sz="3400" spc="-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определяет время, отводимое на изучение учебных предметов, учебных курсов, учебных модулей </a:t>
            </a:r>
            <a:r>
              <a:rPr lang="ru-RU" sz="3400" b="1" u="sng" spc="-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по выбору</a:t>
            </a:r>
            <a:r>
              <a:rPr lang="ru-RU" sz="3400" spc="-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 обучающихся, родителей (законных представителей) несовершеннолетних обучающихся, в том числе предусматривающие </a:t>
            </a:r>
            <a:r>
              <a:rPr lang="ru-RU" sz="3400" b="1" u="sng" spc="-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углубленное изучение учебных предметов</a:t>
            </a:r>
            <a:r>
              <a:rPr lang="ru-RU" sz="3400" spc="-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, с целью удовлетворения </a:t>
            </a:r>
            <a:r>
              <a:rPr lang="ru-RU" sz="3400" b="1" u="sng" spc="-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различных интересов</a:t>
            </a:r>
            <a:r>
              <a:rPr lang="ru-RU" sz="3400" spc="-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 обучающихся, </a:t>
            </a:r>
            <a:r>
              <a:rPr lang="ru-RU" sz="3400" b="1" u="sng" spc="-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потребностей в физическом развитии и совершенствовании</a:t>
            </a:r>
            <a:r>
              <a:rPr lang="ru-RU" sz="3400" spc="-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, а также учитывающие </a:t>
            </a:r>
            <a:r>
              <a:rPr lang="ru-RU" sz="3400" b="1" u="sng" spc="-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этнокультурные интересы</a:t>
            </a:r>
            <a:r>
              <a:rPr lang="ru-RU" sz="3400" spc="-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, </a:t>
            </a:r>
            <a:r>
              <a:rPr lang="ru-RU" sz="3400" b="1" u="sng" spc="-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особые</a:t>
            </a:r>
            <a:r>
              <a:rPr lang="ru-RU" sz="3400" spc="-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ru-RU" sz="3400" b="1" u="sng" spc="-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образовательные потребности</a:t>
            </a:r>
            <a:r>
              <a:rPr lang="ru-RU" sz="3400" spc="-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 обучающихся с ограниченными возможностями здоровья.</a:t>
            </a:r>
            <a:endParaRPr lang="ru-RU" sz="3400" spc="-1" dirty="0">
              <a:solidFill>
                <a:schemeClr val="tx2">
                  <a:lumMod val="50000"/>
                </a:schemeClr>
              </a:solidFill>
              <a:latin typeface="Calibri"/>
            </a:endParaRPr>
          </a:p>
          <a:p>
            <a:pPr fontAlgn="auto">
              <a:spcBef>
                <a:spcPts val="641"/>
              </a:spcBef>
              <a:spcAft>
                <a:spcPts val="0"/>
              </a:spcAft>
            </a:pPr>
            <a:endParaRPr lang="ru-RU" sz="3400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44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555" y="437926"/>
            <a:ext cx="10972800" cy="1143000"/>
          </a:xfrm>
        </p:spPr>
        <p:txBody>
          <a:bodyPr>
            <a:noAutofit/>
          </a:bodyPr>
          <a:lstStyle/>
          <a:p>
            <a:pPr marR="69850">
              <a:spcAft>
                <a:spcPts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Cambria"/>
                <a:cs typeface="Cambria"/>
              </a:rPr>
              <a:t>УЧЕБНЫЕ ПЛАНЫ </a:t>
            </a:r>
            <a:br>
              <a:rPr lang="ru-RU" sz="2800" b="1" dirty="0" smtClean="0">
                <a:solidFill>
                  <a:srgbClr val="C00000"/>
                </a:solidFill>
                <a:latin typeface="Times New Roman"/>
                <a:ea typeface="Cambria"/>
                <a:cs typeface="Cambria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Cambria"/>
                <a:cs typeface="Cambria"/>
              </a:rPr>
              <a:t>В АДАПТИРОВАННЫХ ОСНОВНЫХ ОБРАЗОВАТЕЛЬНЫХ ПРОГРАММАХ СОО</a:t>
            </a:r>
            <a:r>
              <a:rPr lang="ru-RU" sz="2800" dirty="0">
                <a:latin typeface="Cambria"/>
                <a:ea typeface="Cambria"/>
                <a:cs typeface="Cambria"/>
              </a:rPr>
              <a:t/>
            </a:r>
            <a:br>
              <a:rPr lang="ru-RU" sz="2800" dirty="0">
                <a:latin typeface="Cambria"/>
                <a:ea typeface="Cambria"/>
                <a:cs typeface="Cambria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grpSp>
        <p:nvGrpSpPr>
          <p:cNvPr id="4" name="Group 7"/>
          <p:cNvGrpSpPr/>
          <p:nvPr/>
        </p:nvGrpSpPr>
        <p:grpSpPr>
          <a:xfrm>
            <a:off x="6191321" y="3282047"/>
            <a:ext cx="5760641" cy="1667023"/>
            <a:chOff x="471600" y="2179440"/>
            <a:chExt cx="4158720" cy="3276360"/>
          </a:xfrm>
        </p:grpSpPr>
        <p:sp>
          <p:nvSpPr>
            <p:cNvPr id="5" name="CustomShape 8"/>
            <p:cNvSpPr/>
            <p:nvPr/>
          </p:nvSpPr>
          <p:spPr>
            <a:xfrm>
              <a:off x="800625" y="2741052"/>
              <a:ext cx="3500669" cy="2150171"/>
            </a:xfrm>
            <a:custGeom>
              <a:avLst/>
              <a:gdLst/>
              <a:ahLst/>
              <a:cxnLst/>
              <a:rect l="l" t="t" r="r" b="b"/>
              <a:pathLst>
                <a:path w="4159250" h="3276600">
                  <a:moveTo>
                    <a:pt x="3340023" y="0"/>
                  </a:moveTo>
                  <a:lnTo>
                    <a:pt x="819200" y="0"/>
                  </a:lnTo>
                  <a:lnTo>
                    <a:pt x="0" y="1638300"/>
                  </a:lnTo>
                  <a:lnTo>
                    <a:pt x="819200" y="3276600"/>
                  </a:lnTo>
                  <a:lnTo>
                    <a:pt x="3340023" y="3276600"/>
                  </a:lnTo>
                  <a:lnTo>
                    <a:pt x="4159173" y="1638300"/>
                  </a:lnTo>
                  <a:lnTo>
                    <a:pt x="3340023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C00000"/>
              </a:solidFill>
            </a:ln>
            <a:effectLst/>
          </p:spPr>
          <p:txBody>
            <a:bodyPr/>
            <a:lstStyle/>
            <a:p>
              <a:pPr algn="ctr" defTabSz="913925" fontAlgn="auto">
                <a:spcBef>
                  <a:spcPts val="0"/>
                </a:spcBef>
                <a:spcAft>
                  <a:spcPts val="0"/>
                </a:spcAft>
              </a:pPr>
              <a:endPara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endParaRPr>
            </a:p>
            <a:p>
              <a:pPr algn="ctr" defTabSz="913925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20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</a:rPr>
                <a:t>«</a:t>
              </a:r>
              <a:r>
                <a:rPr lang="ru-RU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</a:rPr>
                <a:t>Физическая культура</a:t>
              </a:r>
              <a:r>
                <a:rPr lang="ru-RU" sz="20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</a:rPr>
                <a:t>»</a:t>
              </a:r>
            </a:p>
            <a:p>
              <a:pPr algn="ctr" defTabSz="913925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20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Адаптивная физическая культура»</a:t>
              </a:r>
              <a:endPara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913925" fontAlgn="auto">
                <a:spcBef>
                  <a:spcPts val="0"/>
                </a:spcBef>
                <a:spcAft>
                  <a:spcPts val="0"/>
                </a:spcAft>
              </a:pPr>
              <a:endParaRPr lang="ru-RU" sz="11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CustomShape 9"/>
            <p:cNvSpPr/>
            <p:nvPr/>
          </p:nvSpPr>
          <p:spPr>
            <a:xfrm>
              <a:off x="471600" y="2179440"/>
              <a:ext cx="4158720" cy="3276360"/>
            </a:xfrm>
            <a:custGeom>
              <a:avLst/>
              <a:gdLst/>
              <a:ahLst/>
              <a:cxnLst/>
              <a:rect l="l" t="t" r="r" b="b"/>
              <a:pathLst>
                <a:path w="4159250" h="3276600">
                  <a:moveTo>
                    <a:pt x="0" y="1638300"/>
                  </a:moveTo>
                  <a:lnTo>
                    <a:pt x="819200" y="0"/>
                  </a:lnTo>
                  <a:lnTo>
                    <a:pt x="3340023" y="0"/>
                  </a:lnTo>
                  <a:lnTo>
                    <a:pt x="4159173" y="1638300"/>
                  </a:lnTo>
                  <a:lnTo>
                    <a:pt x="3340023" y="3276600"/>
                  </a:lnTo>
                  <a:lnTo>
                    <a:pt x="819200" y="3276600"/>
                  </a:lnTo>
                  <a:lnTo>
                    <a:pt x="0" y="1638300"/>
                  </a:lnTo>
                  <a:close/>
                </a:path>
              </a:pathLst>
            </a:custGeom>
            <a:noFill/>
            <a:ln w="25560">
              <a:solidFill>
                <a:srgbClr val="1F497D">
                  <a:lumMod val="50000"/>
                </a:srgbClr>
              </a:solidFill>
              <a:round/>
            </a:ln>
            <a:effectLst/>
          </p:spPr>
        </p:sp>
      </p:grpSp>
      <p:grpSp>
        <p:nvGrpSpPr>
          <p:cNvPr id="7" name="Group 7"/>
          <p:cNvGrpSpPr/>
          <p:nvPr/>
        </p:nvGrpSpPr>
        <p:grpSpPr>
          <a:xfrm>
            <a:off x="5657853" y="1641251"/>
            <a:ext cx="6126099" cy="1439917"/>
            <a:chOff x="471600" y="831025"/>
            <a:chExt cx="4158720" cy="4624775"/>
          </a:xfrm>
        </p:grpSpPr>
        <p:sp>
          <p:nvSpPr>
            <p:cNvPr id="8" name="CustomShape 8"/>
            <p:cNvSpPr/>
            <p:nvPr/>
          </p:nvSpPr>
          <p:spPr>
            <a:xfrm>
              <a:off x="800624" y="1329251"/>
              <a:ext cx="3500669" cy="3720743"/>
            </a:xfrm>
            <a:custGeom>
              <a:avLst/>
              <a:gdLst/>
              <a:ahLst/>
              <a:cxnLst/>
              <a:rect l="l" t="t" r="r" b="b"/>
              <a:pathLst>
                <a:path w="4159250" h="3276600">
                  <a:moveTo>
                    <a:pt x="3340023" y="0"/>
                  </a:moveTo>
                  <a:lnTo>
                    <a:pt x="819200" y="0"/>
                  </a:lnTo>
                  <a:lnTo>
                    <a:pt x="0" y="1638300"/>
                  </a:lnTo>
                  <a:lnTo>
                    <a:pt x="819200" y="3276600"/>
                  </a:lnTo>
                  <a:lnTo>
                    <a:pt x="3340023" y="3276600"/>
                  </a:lnTo>
                  <a:lnTo>
                    <a:pt x="4159173" y="1638300"/>
                  </a:lnTo>
                  <a:lnTo>
                    <a:pt x="3340023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C00000"/>
              </a:solidFill>
            </a:ln>
            <a:effectLst/>
          </p:spPr>
          <p:txBody>
            <a:bodyPr/>
            <a:lstStyle/>
            <a:p>
              <a:pPr algn="ctr" defTabSz="913925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2000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включение </a:t>
              </a:r>
              <a:r>
                <a:rPr lang="ru-RU" sz="20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 внеурочную деятельность</a:t>
              </a:r>
            </a:p>
            <a:p>
              <a:pPr algn="ctr" defTabSz="913925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2000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</a:rPr>
                <a:t>занятий </a:t>
              </a:r>
              <a:r>
                <a:rPr lang="ru-RU" sz="20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</a:rPr>
                <a:t>по </a:t>
              </a:r>
              <a:endPara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endParaRPr>
            </a:p>
            <a:p>
              <a:pPr algn="ctr" defTabSz="913925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2000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</a:rPr>
                <a:t>Программе </a:t>
              </a:r>
              <a:r>
                <a:rPr lang="ru-RU" sz="20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</a:rPr>
                <a:t>коррекционной работы</a:t>
              </a:r>
              <a:endPara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913925" fontAlgn="auto">
                <a:spcBef>
                  <a:spcPts val="0"/>
                </a:spcBef>
                <a:spcAft>
                  <a:spcPts val="0"/>
                </a:spcAft>
              </a:pPr>
              <a:endParaRPr lang="ru-RU" sz="11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CustomShape 9"/>
            <p:cNvSpPr/>
            <p:nvPr/>
          </p:nvSpPr>
          <p:spPr>
            <a:xfrm>
              <a:off x="471600" y="831025"/>
              <a:ext cx="4158720" cy="4624775"/>
            </a:xfrm>
            <a:custGeom>
              <a:avLst/>
              <a:gdLst/>
              <a:ahLst/>
              <a:cxnLst/>
              <a:rect l="l" t="t" r="r" b="b"/>
              <a:pathLst>
                <a:path w="4159250" h="3276600">
                  <a:moveTo>
                    <a:pt x="0" y="1638300"/>
                  </a:moveTo>
                  <a:lnTo>
                    <a:pt x="819200" y="0"/>
                  </a:lnTo>
                  <a:lnTo>
                    <a:pt x="3340023" y="0"/>
                  </a:lnTo>
                  <a:lnTo>
                    <a:pt x="4159173" y="1638300"/>
                  </a:lnTo>
                  <a:lnTo>
                    <a:pt x="3340023" y="3276600"/>
                  </a:lnTo>
                  <a:lnTo>
                    <a:pt x="819200" y="3276600"/>
                  </a:lnTo>
                  <a:lnTo>
                    <a:pt x="0" y="1638300"/>
                  </a:lnTo>
                  <a:close/>
                </a:path>
              </a:pathLst>
            </a:custGeom>
            <a:noFill/>
            <a:ln w="25560">
              <a:solidFill>
                <a:srgbClr val="1F497D">
                  <a:lumMod val="50000"/>
                </a:srgbClr>
              </a:solidFill>
              <a:round/>
            </a:ln>
            <a:effectLst/>
          </p:spPr>
        </p:sp>
      </p:grpSp>
      <p:grpSp>
        <p:nvGrpSpPr>
          <p:cNvPr id="20" name="Group 7"/>
          <p:cNvGrpSpPr/>
          <p:nvPr/>
        </p:nvGrpSpPr>
        <p:grpSpPr>
          <a:xfrm>
            <a:off x="220851" y="2566194"/>
            <a:ext cx="5760641" cy="3097212"/>
            <a:chOff x="722605" y="488007"/>
            <a:chExt cx="4158720" cy="3276360"/>
          </a:xfrm>
        </p:grpSpPr>
        <p:sp>
          <p:nvSpPr>
            <p:cNvPr id="21" name="CustomShape 8"/>
            <p:cNvSpPr/>
            <p:nvPr/>
          </p:nvSpPr>
          <p:spPr>
            <a:xfrm>
              <a:off x="1021399" y="863677"/>
              <a:ext cx="3500669" cy="2585831"/>
            </a:xfrm>
            <a:custGeom>
              <a:avLst/>
              <a:gdLst/>
              <a:ahLst/>
              <a:cxnLst/>
              <a:rect l="l" t="t" r="r" b="b"/>
              <a:pathLst>
                <a:path w="4159250" h="3276600">
                  <a:moveTo>
                    <a:pt x="3340023" y="0"/>
                  </a:moveTo>
                  <a:lnTo>
                    <a:pt x="819200" y="0"/>
                  </a:lnTo>
                  <a:lnTo>
                    <a:pt x="0" y="1638300"/>
                  </a:lnTo>
                  <a:lnTo>
                    <a:pt x="819200" y="3276600"/>
                  </a:lnTo>
                  <a:lnTo>
                    <a:pt x="3340023" y="3276600"/>
                  </a:lnTo>
                  <a:lnTo>
                    <a:pt x="4159173" y="1638300"/>
                  </a:lnTo>
                  <a:lnTo>
                    <a:pt x="3340023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C00000"/>
              </a:solidFill>
            </a:ln>
            <a:effectLst/>
          </p:spPr>
          <p:txBody>
            <a:bodyPr/>
            <a:lstStyle/>
            <a:p>
              <a:pPr algn="ctr" defTabSz="913925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24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</a:rPr>
                <a:t>Учебные </a:t>
              </a:r>
              <a:r>
                <a:rPr lang="ru-RU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</a:rPr>
                <a:t>планы </a:t>
              </a:r>
              <a:r>
                <a:rPr lang="ru-RU" sz="2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</a:rPr>
                <a:t>в адаптированных основных образовательных программах </a:t>
              </a:r>
              <a:r>
                <a:rPr lang="ru-RU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могут предусматривать изучение всех учебных предметов </a:t>
              </a:r>
              <a:endPara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913925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24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</a:t>
              </a:r>
              <a:r>
                <a:rPr lang="ru-RU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базовом уровне</a:t>
              </a:r>
            </a:p>
            <a:p>
              <a:pPr algn="ctr" defTabSz="913925" fontAlgn="auto">
                <a:spcBef>
                  <a:spcPts val="0"/>
                </a:spcBef>
                <a:spcAft>
                  <a:spcPts val="0"/>
                </a:spcAft>
              </a:pPr>
              <a:endParaRPr lang="ru-RU" sz="1100" b="1" dirty="0">
                <a:solidFill>
                  <a:srgbClr val="C00000"/>
                </a:solidFill>
                <a:latin typeface="Calibri"/>
                <a:cs typeface="+mn-cs"/>
              </a:endParaRPr>
            </a:p>
            <a:p>
              <a:pPr algn="ctr" defTabSz="913925" fontAlgn="auto">
                <a:spcBef>
                  <a:spcPts val="0"/>
                </a:spcBef>
                <a:spcAft>
                  <a:spcPts val="0"/>
                </a:spcAft>
              </a:pPr>
              <a:endParaRPr lang="ru-RU" sz="11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CustomShape 9"/>
            <p:cNvSpPr/>
            <p:nvPr/>
          </p:nvSpPr>
          <p:spPr>
            <a:xfrm>
              <a:off x="722605" y="488007"/>
              <a:ext cx="4158720" cy="3276360"/>
            </a:xfrm>
            <a:custGeom>
              <a:avLst/>
              <a:gdLst/>
              <a:ahLst/>
              <a:cxnLst/>
              <a:rect l="l" t="t" r="r" b="b"/>
              <a:pathLst>
                <a:path w="4159250" h="3276600">
                  <a:moveTo>
                    <a:pt x="0" y="1638300"/>
                  </a:moveTo>
                  <a:lnTo>
                    <a:pt x="819200" y="0"/>
                  </a:lnTo>
                  <a:lnTo>
                    <a:pt x="3340023" y="0"/>
                  </a:lnTo>
                  <a:lnTo>
                    <a:pt x="4159173" y="1638300"/>
                  </a:lnTo>
                  <a:lnTo>
                    <a:pt x="3340023" y="3276600"/>
                  </a:lnTo>
                  <a:lnTo>
                    <a:pt x="819200" y="3276600"/>
                  </a:lnTo>
                  <a:lnTo>
                    <a:pt x="0" y="1638300"/>
                  </a:lnTo>
                  <a:close/>
                </a:path>
              </a:pathLst>
            </a:custGeom>
            <a:noFill/>
            <a:ln w="25560">
              <a:solidFill>
                <a:schemeClr val="tx2">
                  <a:lumMod val="50000"/>
                </a:schemeClr>
              </a:solidFill>
              <a:round/>
            </a:ln>
            <a:effectLst/>
          </p:spPr>
        </p:sp>
      </p:grpSp>
      <p:grpSp>
        <p:nvGrpSpPr>
          <p:cNvPr id="27" name="Group 7"/>
          <p:cNvGrpSpPr/>
          <p:nvPr/>
        </p:nvGrpSpPr>
        <p:grpSpPr>
          <a:xfrm>
            <a:off x="5812972" y="5082924"/>
            <a:ext cx="6135016" cy="1540298"/>
            <a:chOff x="471600" y="2179440"/>
            <a:chExt cx="4158720" cy="3276360"/>
          </a:xfrm>
        </p:grpSpPr>
        <p:sp>
          <p:nvSpPr>
            <p:cNvPr id="28" name="CustomShape 8"/>
            <p:cNvSpPr/>
            <p:nvPr/>
          </p:nvSpPr>
          <p:spPr>
            <a:xfrm>
              <a:off x="800624" y="2464166"/>
              <a:ext cx="3500669" cy="2585830"/>
            </a:xfrm>
            <a:custGeom>
              <a:avLst/>
              <a:gdLst/>
              <a:ahLst/>
              <a:cxnLst/>
              <a:rect l="l" t="t" r="r" b="b"/>
              <a:pathLst>
                <a:path w="4159250" h="3276600">
                  <a:moveTo>
                    <a:pt x="3340023" y="0"/>
                  </a:moveTo>
                  <a:lnTo>
                    <a:pt x="819200" y="0"/>
                  </a:lnTo>
                  <a:lnTo>
                    <a:pt x="0" y="1638300"/>
                  </a:lnTo>
                  <a:lnTo>
                    <a:pt x="819200" y="3276600"/>
                  </a:lnTo>
                  <a:lnTo>
                    <a:pt x="3340023" y="3276600"/>
                  </a:lnTo>
                  <a:lnTo>
                    <a:pt x="4159173" y="1638300"/>
                  </a:lnTo>
                  <a:lnTo>
                    <a:pt x="3340023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C00000"/>
              </a:solidFill>
            </a:ln>
            <a:effectLst/>
          </p:spPr>
          <p:txBody>
            <a:bodyPr/>
            <a:lstStyle/>
            <a:p>
              <a:pPr algn="ctr" defTabSz="913925" fontAlgn="auto">
                <a:spcBef>
                  <a:spcPts val="0"/>
                </a:spcBef>
                <a:spcAft>
                  <a:spcPts val="0"/>
                </a:spcAft>
              </a:pPr>
              <a:endParaRPr lang="ru-RU" sz="16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913925" fontAlgn="auto">
                <a:spcBef>
                  <a:spcPts val="0"/>
                </a:spcBef>
                <a:spcAft>
                  <a:spcPts val="0"/>
                </a:spcAft>
              </a:pPr>
              <a:endParaRPr lang="ru-RU" sz="11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913925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20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</a:rPr>
                <a:t>Индивидуальные учебные планы</a:t>
              </a:r>
              <a:endPara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913925" fontAlgn="auto">
                <a:spcBef>
                  <a:spcPts val="0"/>
                </a:spcBef>
                <a:spcAft>
                  <a:spcPts val="0"/>
                </a:spcAft>
              </a:pPr>
              <a:endParaRPr lang="ru-RU" sz="11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CustomShape 9"/>
            <p:cNvSpPr/>
            <p:nvPr/>
          </p:nvSpPr>
          <p:spPr>
            <a:xfrm>
              <a:off x="471600" y="2179440"/>
              <a:ext cx="4158720" cy="3276360"/>
            </a:xfrm>
            <a:custGeom>
              <a:avLst/>
              <a:gdLst/>
              <a:ahLst/>
              <a:cxnLst/>
              <a:rect l="l" t="t" r="r" b="b"/>
              <a:pathLst>
                <a:path w="4159250" h="3276600">
                  <a:moveTo>
                    <a:pt x="0" y="1638300"/>
                  </a:moveTo>
                  <a:lnTo>
                    <a:pt x="819200" y="0"/>
                  </a:lnTo>
                  <a:lnTo>
                    <a:pt x="3340023" y="0"/>
                  </a:lnTo>
                  <a:lnTo>
                    <a:pt x="4159173" y="1638300"/>
                  </a:lnTo>
                  <a:lnTo>
                    <a:pt x="3340023" y="3276600"/>
                  </a:lnTo>
                  <a:lnTo>
                    <a:pt x="819200" y="3276600"/>
                  </a:lnTo>
                  <a:lnTo>
                    <a:pt x="0" y="1638300"/>
                  </a:lnTo>
                  <a:close/>
                </a:path>
              </a:pathLst>
            </a:custGeom>
            <a:noFill/>
            <a:ln w="25560">
              <a:solidFill>
                <a:srgbClr val="1F497D">
                  <a:lumMod val="50000"/>
                </a:srgbClr>
              </a:solidFill>
              <a:round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185112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47520" y="-99360"/>
            <a:ext cx="11906880" cy="647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600" b="1" spc="-1" dirty="0">
                <a:solidFill>
                  <a:srgbClr val="C00000"/>
                </a:solidFill>
                <a:latin typeface="Times New Roman"/>
              </a:rPr>
              <a:t>УЧЕБНЫЕ ПРЕДМЕТЫ И УРОВНИ ИЗУЧЕНИЯ</a:t>
            </a:r>
            <a:endParaRPr lang="ru-RU" sz="2600" spc="-1" dirty="0">
              <a:solidFill>
                <a:srgbClr val="C00000"/>
              </a:solidFill>
              <a:latin typeface="Calibri"/>
            </a:endParaRPr>
          </a:p>
        </p:txBody>
      </p:sp>
      <p:graphicFrame>
        <p:nvGraphicFramePr>
          <p:cNvPr id="173" name="Table 2"/>
          <p:cNvGraphicFramePr/>
          <p:nvPr>
            <p:extLst>
              <p:ext uri="{D42A27DB-BD31-4B8C-83A1-F6EECF244321}">
                <p14:modId xmlns:p14="http://schemas.microsoft.com/office/powerpoint/2010/main" val="990900538"/>
              </p:ext>
            </p:extLst>
          </p:nvPr>
        </p:nvGraphicFramePr>
        <p:xfrm>
          <a:off x="152983" y="476673"/>
          <a:ext cx="11801420" cy="6292175"/>
        </p:xfrm>
        <a:graphic>
          <a:graphicData uri="http://schemas.openxmlformats.org/drawingml/2006/table">
            <a:tbl>
              <a:tblPr/>
              <a:tblGrid>
                <a:gridCol w="3443729"/>
                <a:gridCol w="4094047"/>
                <a:gridCol w="4263644"/>
              </a:tblGrid>
              <a:tr h="4903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Предметная область</a:t>
                      </a:r>
                      <a:endParaRPr lang="ru-RU" sz="14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(по обновлённому ФГОС СОО)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59040" marR="59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Учебные предметы и уровни изучения </a:t>
                      </a:r>
                      <a:endParaRPr lang="ru-RU" sz="1400" b="1" strike="noStrike" spc="-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400" b="1" u="sng" strike="noStrike" spc="-1" dirty="0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по предыдущей редакции ФГОС СОО</a:t>
                      </a: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59040" marR="59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Учебные предметы и уровни </a:t>
                      </a:r>
                      <a:endParaRPr lang="ru-RU" sz="14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400" b="1" u="sng" strike="noStrike" spc="-1" dirty="0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по обновлённому ФГОС СОО</a:t>
                      </a: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59040" marR="59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97463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Русский язык и литература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59040" marR="59040" anchor="ctr">
                    <a:lnL w="12240">
                      <a:solidFill>
                        <a:srgbClr val="FFFFFF"/>
                      </a:solidFill>
                    </a:lnL>
                    <a:lnR w="3816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Русский язык 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(базовый и углубленный уровень)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40" marR="59040" anchor="ctr">
                    <a:lnL w="3816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Русский язык 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(базовый уровень)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40" marR="59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541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Литература 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(базовый и углубленный уровень)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40" marR="59040" anchor="ctr">
                    <a:lnL w="3816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Литература 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(базовый и углубленный уровень)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40" marR="59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5632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Родной язык и </a:t>
                      </a:r>
                      <a:endParaRPr lang="ru-RU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родная литература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59040" marR="59040" anchor="ctr">
                    <a:lnL w="12240">
                      <a:solidFill>
                        <a:srgbClr val="FFFFFF"/>
                      </a:solidFill>
                    </a:lnL>
                    <a:lnR w="3816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Родной язык 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(базовый и углубленный уровень)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40" marR="59040" anchor="ctr">
                    <a:lnL w="3816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Родной язык 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(базовый уровень)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40" marR="59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82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Родная литература 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(базовый и углубленный уровень)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40" marR="59040" anchor="ctr">
                    <a:lnL w="3816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Родная литература 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(базовый уровень)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40" marR="59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6672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Иностранные языки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59040" marR="59040" anchor="ctr">
                    <a:lnL w="12240">
                      <a:solidFill>
                        <a:srgbClr val="FFFFFF"/>
                      </a:solidFill>
                    </a:lnL>
                    <a:lnR w="3816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Иностранный язык 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(базовый и углубленный уровень)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40" marR="59040" anchor="ctr">
                    <a:lnL w="3816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Иностранный язык 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(базовый и углубленный уровень)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40" marR="59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548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Второй иностранный язык 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(базовый и углубленный уровень)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40" marR="59040" anchor="ctr">
                    <a:lnL w="3816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Второй иностранный язык 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(базовый уровень)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40" marR="59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99516">
                <a:tc rowSpan="2"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0" cap="none" spc="-1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Математика и информатика</a:t>
                      </a:r>
                      <a:endParaRPr kumimoji="0" lang="ru-RU" sz="1800" b="0" i="0" u="none" strike="noStrike" kern="0" cap="none" spc="-1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59040" marR="59040" anchor="ctr">
                    <a:lnL w="12240">
                      <a:solidFill>
                        <a:srgbClr val="FFFFFF"/>
                      </a:solidFill>
                    </a:lnL>
                    <a:lnR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Математика</a:t>
                      </a: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 включая алгебру и начала математического анализа, геометрию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40" marR="59040" anchor="ctr">
                    <a:lnL w="3816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Математика, включая курсы «Алгебра и начала математического анализа», «Геометрия», «Вероятность и статистика»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(базовый и углубленный уровень)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40" marR="5904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758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Информатика 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(базовый и углубленный уровень)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40" marR="59040" anchor="ctr">
                    <a:lnL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Информатика 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(базовый и углубленный уровень)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40" marR="59040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5119">
                <a:tc rowSpan="5"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0" cap="none" spc="-1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</a:rPr>
                        <a:t>Естественно-научные предметы</a:t>
                      </a:r>
                      <a:endParaRPr kumimoji="0" lang="ru-RU" sz="1800" b="0" i="0" u="none" strike="noStrike" kern="0" cap="none" spc="-1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59040" marR="59040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Физика 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(базовый и углубленный уровень)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80" marR="676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Физика 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(базовый и углубленный уровень)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80" marR="676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931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Химия 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(базовый и углубленный уровень)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80" marR="676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Химия 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(базовый и углубленный уровень)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80" marR="676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810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Биология 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(базовый и углубленный уровень)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80" marR="676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Биология 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(базовый и углубленный уровень)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80" marR="67680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88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Астрономия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80" marR="676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–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80" marR="67680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51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Естествознание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80" marR="676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–</a:t>
                      </a:r>
                      <a:endParaRPr lang="ru-RU" sz="12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80" marR="67680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716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" name="Table 1"/>
          <p:cNvGraphicFramePr/>
          <p:nvPr>
            <p:extLst>
              <p:ext uri="{D42A27DB-BD31-4B8C-83A1-F6EECF244321}">
                <p14:modId xmlns:p14="http://schemas.microsoft.com/office/powerpoint/2010/main" val="1693539317"/>
              </p:ext>
            </p:extLst>
          </p:nvPr>
        </p:nvGraphicFramePr>
        <p:xfrm>
          <a:off x="239349" y="692696"/>
          <a:ext cx="11808960" cy="5734500"/>
        </p:xfrm>
        <a:graphic>
          <a:graphicData uri="http://schemas.openxmlformats.org/drawingml/2006/table">
            <a:tbl>
              <a:tblPr/>
              <a:tblGrid>
                <a:gridCol w="3702720"/>
                <a:gridCol w="4007040"/>
                <a:gridCol w="4099200"/>
              </a:tblGrid>
              <a:tr h="677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1" strike="noStrike" spc="-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</a:rPr>
                        <a:t>Предметная область</a:t>
                      </a:r>
                      <a:endParaRPr lang="ru-RU" sz="1400" b="0" strike="noStrike" spc="-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1" strike="noStrike" spc="-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</a:rPr>
                        <a:t>(по обновлённому ФГОС СОО</a:t>
                      </a:r>
                      <a:r>
                        <a:rPr lang="ru-RU" sz="1400" b="1" strike="noStrike" spc="-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</a:rPr>
                        <a:t>)</a:t>
                      </a:r>
                      <a:endParaRPr lang="ru-RU" sz="1400" b="0" strike="noStrike" spc="-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67680" marR="676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strike="noStrike" spc="-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Учебные предметы и уровни изучения </a:t>
                      </a:r>
                      <a:endParaRPr lang="ru-RU" sz="1200" b="0" strike="noStrike" spc="-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u="sng" strike="noStrike" spc="-1" dirty="0">
                          <a:solidFill>
                            <a:schemeClr val="tx2">
                              <a:lumMod val="50000"/>
                            </a:schemeClr>
                          </a:solidFill>
                          <a:uFillTx/>
                          <a:latin typeface="Times New Roman"/>
                          <a:ea typeface="Times New Roman"/>
                        </a:rPr>
                        <a:t>по предыдущей редакции </a:t>
                      </a:r>
                      <a:r>
                        <a:rPr lang="ru-RU" sz="1200" b="1" strike="noStrike" spc="-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ФГОС СОО</a:t>
                      </a:r>
                      <a:endParaRPr lang="ru-RU" sz="1200" b="0" strike="noStrike" spc="-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59040" marR="5904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strike="noStrike" spc="-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Учебные предметы и уровни </a:t>
                      </a:r>
                      <a:endParaRPr lang="ru-RU" sz="1200" b="0" strike="noStrike" spc="-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strike="noStrike" spc="-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(по обновлённому ФГОС СОО)</a:t>
                      </a:r>
                      <a:endParaRPr lang="ru-RU" sz="1200" b="0" strike="noStrike" spc="-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59040" marR="5904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618624"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Общественно-научные предметы</a:t>
                      </a:r>
                      <a:endParaRPr lang="ru-RU" sz="1800" b="0" strike="noStrike" spc="-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59040" marR="59040" anchor="ctr">
                    <a:lnL w="12240">
                      <a:solidFill>
                        <a:srgbClr val="FFFFFF"/>
                      </a:solidFill>
                    </a:lnL>
                    <a:lnR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История 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(базовый и углубленный уровень)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267" marR="59267" anchor="ctr">
                    <a:lnL w="38160">
                      <a:solidFill>
                        <a:srgbClr val="FFFFFF"/>
                      </a:solidFill>
                    </a:lnL>
                    <a:lnR w="3816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История, включая учебные курсы 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«История России» и «Всеобщая история»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(базовый и углубленный уровень)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267" marR="59267">
                    <a:lnL w="3816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720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География 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(базовый и углубленный уровень)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267" marR="59267" anchor="ctr">
                    <a:lnL w="38160">
                      <a:solidFill>
                        <a:srgbClr val="FFFFFF"/>
                      </a:solidFill>
                    </a:lnL>
                    <a:lnR w="3816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География 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(базовый и углубленный уровень)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267" marR="59267">
                    <a:lnL w="3816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2997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50760" marR="50760" anchor="ctr">
                    <a:lnL w="12240">
                      <a:solidFill>
                        <a:srgbClr val="FFFFFF"/>
                      </a:solidFill>
                    </a:lnL>
                    <a:lnR w="3816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Обществознание 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(базовый уровень)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733" marR="67733" anchor="ctr">
                    <a:lnL w="38160">
                      <a:solidFill>
                        <a:srgbClr val="FFFFFF"/>
                      </a:solidFill>
                    </a:lnL>
                    <a:lnR w="3816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Обществознание 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(базовый и углубленный уровень)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733" marR="67733">
                    <a:lnL w="3816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22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Экономика 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(базовый и углубленный уровень)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733" marR="67733" anchor="ctr">
                    <a:lnL w="38160">
                      <a:solidFill>
                        <a:srgbClr val="FFFFFF"/>
                      </a:solidFill>
                    </a:lnL>
                    <a:lnR w="3816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–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733" marR="67733">
                    <a:lnL w="3816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310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Право 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(базовый и углубленный уровень)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733" marR="67733" anchor="ctr">
                    <a:lnL w="38160">
                      <a:solidFill>
                        <a:srgbClr val="FFFFFF"/>
                      </a:solidFill>
                    </a:lnL>
                    <a:lnR w="3816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–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733" marR="67733">
                    <a:lnL w="3816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240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Россия в мире </a:t>
                      </a:r>
                      <a:endParaRPr lang="ru-RU" sz="12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базовый уровень)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733" marR="67733" anchor="ctr">
                    <a:lnL w="38160">
                      <a:solidFill>
                        <a:srgbClr val="FFFFFF"/>
                      </a:solidFill>
                    </a:lnL>
                    <a:lnR w="3816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-1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–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3" marR="67733" anchor="ctr">
                    <a:lnL w="3816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4820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b="1" strike="noStrike" spc="-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</a:rPr>
                        <a:t>Физическая культура, </a:t>
                      </a:r>
                      <a:r>
                        <a:rPr lang="ru-RU" sz="1800" b="1" strike="noStrike" spc="-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</a:rPr>
                        <a:t>основы </a:t>
                      </a:r>
                      <a:r>
                        <a:rPr lang="ru-RU" sz="1800" b="1" strike="noStrike" spc="-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</a:rPr>
                        <a:t>безопасности жизнедеятельности</a:t>
                      </a:r>
                      <a:endParaRPr lang="ru-RU" sz="1800" b="0" strike="noStrike" spc="-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67680" marR="67680" anchor="ctr">
                    <a:lnL w="12240">
                      <a:solidFill>
                        <a:srgbClr val="FFFFFF"/>
                      </a:solidFill>
                    </a:lnL>
                    <a:lnR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Физическая культура </a:t>
                      </a:r>
                      <a:endParaRPr lang="ru-RU" sz="1200" b="0" strike="noStrike" spc="-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(базовый уровень)</a:t>
                      </a:r>
                      <a:endParaRPr lang="ru-RU" sz="1200" b="0" strike="noStrike" spc="-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80" marR="67680" anchor="ctr">
                    <a:lnL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Физическая культура </a:t>
                      </a:r>
                      <a:endParaRPr lang="ru-RU" sz="1200" b="0" strike="noStrike" spc="-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(базовый уровень)</a:t>
                      </a:r>
                      <a:endParaRPr lang="ru-RU" sz="1200" b="0" strike="noStrike" spc="-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80" marR="67680" anchor="ctr">
                    <a:lnL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622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Основы безопасности жизнедеятельности </a:t>
                      </a:r>
                      <a:endParaRPr lang="ru-RU" sz="1200" b="0" strike="noStrike" spc="-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(базовый уровень)</a:t>
                      </a:r>
                      <a:endParaRPr lang="ru-RU" sz="1200" b="0" strike="noStrike" spc="-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80" marR="67680" anchor="ctr">
                    <a:lnL w="38160">
                      <a:solidFill>
                        <a:srgbClr val="FFFFFF"/>
                      </a:solidFill>
                    </a:lnL>
                    <a:lnR w="3816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Основы безопасности жизнедеятельности </a:t>
                      </a:r>
                      <a:endParaRPr lang="ru-RU" sz="1200" b="0" strike="noStrike" spc="-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(базовый уровень)</a:t>
                      </a:r>
                      <a:endParaRPr lang="ru-RU" sz="1200" b="0" strike="noStrike" spc="-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80" marR="67680" anchor="ctr">
                    <a:lnL w="3816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308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Экология </a:t>
                      </a:r>
                      <a:endParaRPr lang="ru-RU" sz="1200" b="0" strike="noStrike" spc="-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(базовый уровень)</a:t>
                      </a:r>
                      <a:endParaRPr lang="ru-RU" sz="1200" b="0" strike="noStrike" spc="-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80" marR="67680" anchor="ctr">
                    <a:lnL w="38160">
                      <a:solidFill>
                        <a:srgbClr val="FFFFFF"/>
                      </a:solidFill>
                    </a:lnL>
                    <a:lnR w="3816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–</a:t>
                      </a:r>
                      <a:endParaRPr lang="ru-RU" sz="1200" b="0" strike="noStrike" spc="-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80" marR="67680" anchor="ctr">
                    <a:lnL w="3816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5877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7680" marR="67680">
                    <a:lnL w="12240">
                      <a:solidFill>
                        <a:srgbClr val="FFFFFF"/>
                      </a:solidFill>
                    </a:lnL>
                    <a:lnR w="3816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Индивидуальный проект</a:t>
                      </a:r>
                      <a:endParaRPr lang="ru-RU" sz="1200" b="0" strike="noStrike" spc="-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80" marR="67680" anchor="ctr">
                    <a:lnL w="38160">
                      <a:solidFill>
                        <a:srgbClr val="FFFFFF"/>
                      </a:solidFill>
                    </a:lnL>
                    <a:lnR w="3816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80" marR="67680" anchor="ctr">
                    <a:lnL w="3816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4496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</a:rPr>
                        <a:t>Дополнительные учебные предметы, курсы по выбору обучающихся</a:t>
                      </a:r>
                      <a:endParaRPr lang="ru-RU" sz="1800" b="0" strike="noStrike" spc="-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67680" marR="6768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571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431520" y="404640"/>
            <a:ext cx="11520960" cy="6048696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64500" lnSpcReduction="20000"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500" b="1" spc="-1" dirty="0">
                <a:solidFill>
                  <a:srgbClr val="C00000"/>
                </a:solidFill>
                <a:latin typeface="Times New Roman"/>
                <a:ea typeface="Times New Roman"/>
              </a:rPr>
              <a:t>ОРГАНИЗАЦИЯ, </a:t>
            </a:r>
            <a:endParaRPr lang="ru-RU" sz="4500" spc="-1" dirty="0">
              <a:solidFill>
                <a:srgbClr val="C00000"/>
              </a:solidFill>
              <a:latin typeface="Calibri"/>
            </a:endParaRP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500" b="1" spc="-1" dirty="0">
                <a:solidFill>
                  <a:srgbClr val="C00000"/>
                </a:solidFill>
                <a:latin typeface="Times New Roman"/>
                <a:ea typeface="Times New Roman"/>
              </a:rPr>
              <a:t>осуществляющая образовательную деятельность: </a:t>
            </a:r>
            <a:endParaRPr lang="ru-RU" sz="4500" spc="-1" dirty="0">
              <a:solidFill>
                <a:srgbClr val="C00000"/>
              </a:solidFill>
              <a:latin typeface="Calibri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4500" spc="-1" dirty="0">
              <a:solidFill>
                <a:srgbClr val="000000"/>
              </a:solidFill>
              <a:latin typeface="Calibri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800" b="1" spc="-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- предоставляет обучающимся возможность формирования индивидуальных учебных планов, включающих обязательные учебные предметы, изучаемые на уровне среднего общего образования (на базовом или углубленном уровне), дополнительные учебные предметы, курсы по выбору обучающихся; </a:t>
            </a:r>
            <a:endParaRPr lang="ru-RU" sz="3800" spc="-1" dirty="0">
              <a:solidFill>
                <a:schemeClr val="tx2">
                  <a:lumMod val="50000"/>
                </a:schemeClr>
              </a:solidFill>
              <a:latin typeface="Calibri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3800" spc="-1" dirty="0">
              <a:solidFill>
                <a:schemeClr val="tx2">
                  <a:lumMod val="50000"/>
                </a:schemeClr>
              </a:solidFill>
              <a:latin typeface="Calibri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800" b="1" spc="-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- обеспечивает реализацию учебных планов одного или нескольких профилей обучения (естественно-научный, гуманитарный, социально-экономический, технологический, универсальный). </a:t>
            </a:r>
            <a:endParaRPr lang="ru-RU" sz="3800" spc="-1" dirty="0">
              <a:solidFill>
                <a:schemeClr val="tx2">
                  <a:lumMod val="50000"/>
                </a:schemeClr>
              </a:solidFill>
              <a:latin typeface="Calibri"/>
            </a:endParaRP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3800" spc="-1" dirty="0" smtClean="0">
              <a:solidFill>
                <a:srgbClr val="000000"/>
              </a:solidFill>
              <a:latin typeface="Calibri"/>
            </a:endParaRP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3800" spc="-1" dirty="0">
              <a:solidFill>
                <a:srgbClr val="000000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100" b="1" spc="-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(в ред. Приказа </a:t>
            </a:r>
            <a:r>
              <a:rPr lang="ru-RU" sz="3100" b="1" spc="-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Минпросвещения</a:t>
            </a:r>
            <a:r>
              <a:rPr lang="ru-RU" sz="3100" b="1" spc="-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РФ от </a:t>
            </a:r>
            <a:r>
              <a:rPr lang="ru-RU" sz="3100" b="1" spc="-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12 августа 2022 г. № </a:t>
            </a:r>
            <a:r>
              <a:rPr lang="ru-RU" sz="3100" b="1" spc="-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732)</a:t>
            </a:r>
            <a:endParaRPr lang="ru-RU" sz="3100" b="1" spc="-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641"/>
              </a:spcBef>
              <a:spcAft>
                <a:spcPts val="0"/>
              </a:spcAft>
            </a:pPr>
            <a:endParaRPr lang="ru-RU" sz="2900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512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 txBox="1"/>
          <p:nvPr/>
        </p:nvSpPr>
        <p:spPr>
          <a:xfrm>
            <a:off x="623520" y="116640"/>
            <a:ext cx="10972320" cy="1008104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600" b="1" spc="-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ПРОФИЛИ ОБУЧЕНИЯ,</a:t>
            </a:r>
            <a:r>
              <a:rPr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spc="-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РЕАЛИЗУЕМЫЕ НА УРОВНЕ </a:t>
            </a:r>
            <a:r>
              <a:rPr lang="ru-RU" sz="2600" b="1" spc="-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</a:t>
            </a:r>
            <a:endParaRPr lang="ru-RU" sz="2600" spc="-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1" name="Table 2"/>
          <p:cNvGraphicFramePr/>
          <p:nvPr>
            <p:extLst>
              <p:ext uri="{D42A27DB-BD31-4B8C-83A1-F6EECF244321}">
                <p14:modId xmlns:p14="http://schemas.microsoft.com/office/powerpoint/2010/main" val="709478290"/>
              </p:ext>
            </p:extLst>
          </p:nvPr>
        </p:nvGraphicFramePr>
        <p:xfrm>
          <a:off x="157020" y="1163120"/>
          <a:ext cx="11905325" cy="5152344"/>
        </p:xfrm>
        <a:graphic>
          <a:graphicData uri="http://schemas.openxmlformats.org/drawingml/2006/table">
            <a:tbl>
              <a:tblPr/>
              <a:tblGrid>
                <a:gridCol w="3317435"/>
                <a:gridCol w="4157719"/>
                <a:gridCol w="4430171"/>
              </a:tblGrid>
              <a:tr h="786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Наименование</a:t>
                      </a:r>
                      <a:endParaRPr lang="ru-RU" sz="14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профиля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8160" marR="816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Сфера деятельности, на которую ориентирован профиль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8160" marR="816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Предметные области, из которых целесообразно выбирать учебные предметы для изучения </a:t>
                      </a:r>
                      <a:endParaRPr lang="ru-RU" sz="1400" b="1" strike="noStrike" spc="-1" dirty="0" smtClean="0">
                        <a:solidFill>
                          <a:srgbClr val="000000"/>
                        </a:solidFill>
                        <a:latin typeface="Times New Roman"/>
                        <a:ea typeface="Courier New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на </a:t>
                      </a: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углубленном уровне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8160" marR="816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639432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Естественно­</a:t>
                      </a:r>
                      <a:r>
                        <a:rPr lang="en-US" sz="1400" b="1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-</a:t>
                      </a: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научный</a:t>
                      </a:r>
                      <a:endParaRPr lang="ru-RU" sz="1400" b="0" strike="noStrike" spc="-1" dirty="0">
                        <a:latin typeface="Arial"/>
                      </a:endParaRPr>
                    </a:p>
                    <a:p>
                      <a:pPr marL="36000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профиль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8160" marR="816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Ориентирован на такие сферы деятельности, как медицина, биотех­нологии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8160" marR="816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«Математика и информа­тика»,</a:t>
                      </a:r>
                      <a:endParaRPr lang="ru-RU" sz="1400" b="0" strike="noStrike" spc="-1" dirty="0">
                        <a:latin typeface="Arial"/>
                      </a:endParaRPr>
                    </a:p>
                    <a:p>
                      <a:pPr marL="36000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«Естественные науки»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8160" marR="816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27992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Технологический профиль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8160" marR="816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Ориентирован на произ­водственную, инженер­ную и информационную сферы деятельности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8160" marR="816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«Математика и информа­тика»,</a:t>
                      </a:r>
                      <a:endParaRPr lang="ru-RU" sz="1400" b="0" strike="noStrike" spc="-1" dirty="0">
                        <a:latin typeface="Arial"/>
                      </a:endParaRPr>
                    </a:p>
                    <a:p>
                      <a:pPr marL="36000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«Естественные науки»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8160" marR="816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88560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Гуманитарный</a:t>
                      </a:r>
                      <a:endParaRPr lang="ru-RU" sz="1400" b="0" strike="noStrike" spc="-1" dirty="0">
                        <a:latin typeface="Arial"/>
                      </a:endParaRPr>
                    </a:p>
                    <a:p>
                      <a:pPr marL="36000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профиль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8160" marR="816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Ориентирован на такие сферы деятельности, как педагогика, психо­логия, общественные отношения и др.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8160" marR="816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«Русский язык и литера­тура»,</a:t>
                      </a:r>
                      <a:endParaRPr lang="ru-RU" sz="1400" b="0" strike="noStrike" spc="-1" dirty="0">
                        <a:latin typeface="Arial"/>
                      </a:endParaRPr>
                    </a:p>
                    <a:p>
                      <a:pPr marL="36000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«Общественные науки», «Иностранные языки»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8160" marR="816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397200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Социально-­</a:t>
                      </a:r>
                      <a:endParaRPr lang="ru-RU" sz="1400" b="0" strike="noStrike" spc="-1" dirty="0">
                        <a:latin typeface="Arial"/>
                      </a:endParaRPr>
                    </a:p>
                    <a:p>
                      <a:pPr marL="36000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экономический</a:t>
                      </a:r>
                      <a:endParaRPr lang="ru-RU" sz="1400" b="0" strike="noStrike" spc="-1" dirty="0">
                        <a:latin typeface="Arial"/>
                      </a:endParaRPr>
                    </a:p>
                    <a:p>
                      <a:pPr marL="36000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профиль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8160" marR="816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Ориентирован на про­фессии, связанные с со­циальной сферой, </a:t>
                      </a:r>
                      <a:endParaRPr lang="ru-RU" sz="1400" b="0" strike="noStrike" spc="-1" dirty="0">
                        <a:latin typeface="Arial"/>
                      </a:endParaRPr>
                    </a:p>
                    <a:p>
                      <a:pPr marL="36000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фи­нансами и экономикой, с обработкой информа­ции, с такими сферами деятельности, как управление, предпри­нимательство и др.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8160" marR="816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«Математика и информа­тика»,</a:t>
                      </a:r>
                      <a:endParaRPr lang="ru-RU" sz="1400" b="0" strike="noStrike" spc="-1" dirty="0">
                        <a:latin typeface="Arial"/>
                      </a:endParaRPr>
                    </a:p>
                    <a:p>
                      <a:pPr marL="36000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«Общественные науки»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8160" marR="816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969600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Универсальный</a:t>
                      </a:r>
                      <a:endParaRPr lang="ru-RU" sz="1400" b="0" strike="noStrike" spc="-1" dirty="0">
                        <a:latin typeface="Arial"/>
                      </a:endParaRPr>
                    </a:p>
                    <a:p>
                      <a:pPr marL="36000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профиль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8160" marR="816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Ориентирован, в первую очередь, на обучающих­ся, чей выбор «не впи­сывается» в рамки за­данных выше профилей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8160" marR="816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При этом образовательная</a:t>
                      </a:r>
                      <a:r>
                        <a:rPr lang="ru-RU" sz="1400" b="0" strike="noStrike" spc="-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 организация самостоятельно определяет не менее 2 учебных предметов, изучаемых на углубленном уровне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8160" marR="8160" anchor="ctr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380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609600" y="260640"/>
            <a:ext cx="11246400" cy="6192696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2500" lnSpcReduction="20000"/>
          </a:bodyPr>
          <a:lstStyle/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3800" b="1" spc="-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800" b="1" spc="-1" dirty="0" smtClean="0">
                <a:solidFill>
                  <a:srgbClr val="C00000"/>
                </a:solidFill>
                <a:latin typeface="Times New Roman"/>
                <a:ea typeface="Times New Roman"/>
              </a:rPr>
              <a:t>Учебный </a:t>
            </a:r>
            <a:r>
              <a:rPr lang="ru-RU" sz="3800" b="1" spc="-1" dirty="0">
                <a:solidFill>
                  <a:srgbClr val="C00000"/>
                </a:solidFill>
                <a:latin typeface="Times New Roman"/>
                <a:ea typeface="Times New Roman"/>
              </a:rPr>
              <a:t>план</a:t>
            </a:r>
            <a:r>
              <a:rPr lang="ru-RU" sz="3800" b="1" spc="-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 обеспечивает реализацию требований Стандарта, определяет учебную нагрузку в соответствии с требованиями к организации образовательной деятельности к учебной нагрузке при 5-дневной (или 6-дневной) учебной неделе, предусмотренными Гигиеническими нормативами и Санитарно-эпидемиологическими требованиями, перечень учебных предметов, учебных курсов, учебных модулей. </a:t>
            </a:r>
            <a:endParaRPr lang="ru-RU" sz="3800" spc="-1" dirty="0">
              <a:solidFill>
                <a:schemeClr val="tx2">
                  <a:lumMod val="50000"/>
                </a:schemeClr>
              </a:solidFill>
              <a:latin typeface="Calibri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3800" spc="-1" dirty="0">
              <a:solidFill>
                <a:schemeClr val="tx2">
                  <a:lumMod val="50000"/>
                </a:schemeClr>
              </a:solidFill>
              <a:latin typeface="Calibri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800" b="1" spc="-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Количество учебных занятий за 2 года на одного обучающегося – </a:t>
            </a:r>
            <a:r>
              <a:rPr lang="ru-RU" sz="3800" b="1" spc="-1" dirty="0">
                <a:solidFill>
                  <a:srgbClr val="C00000"/>
                </a:solidFill>
                <a:latin typeface="Times New Roman"/>
                <a:ea typeface="Times New Roman"/>
              </a:rPr>
              <a:t>не менее 2170 часов</a:t>
            </a:r>
            <a:r>
              <a:rPr lang="ru-RU" sz="3800" b="1" spc="-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 и </a:t>
            </a:r>
            <a:r>
              <a:rPr lang="ru-RU" sz="3800" b="1" spc="-1" dirty="0">
                <a:solidFill>
                  <a:srgbClr val="C00000"/>
                </a:solidFill>
                <a:latin typeface="Times New Roman"/>
                <a:ea typeface="Times New Roman"/>
              </a:rPr>
              <a:t>не более 2516 часов</a:t>
            </a:r>
            <a:r>
              <a:rPr lang="ru-RU" sz="3800" b="1" spc="-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 (</a:t>
            </a:r>
            <a:r>
              <a:rPr lang="ru-RU" sz="3800" b="1" spc="-1" dirty="0">
                <a:solidFill>
                  <a:srgbClr val="C00000"/>
                </a:solidFill>
                <a:latin typeface="Times New Roman"/>
                <a:ea typeface="Times New Roman"/>
              </a:rPr>
              <a:t>не более 37 часов в неделю</a:t>
            </a:r>
            <a:r>
              <a:rPr lang="ru-RU" sz="3800" b="1" spc="-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).</a:t>
            </a:r>
            <a:r>
              <a:rPr lang="ru-RU" sz="3200" b="1" spc="-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endParaRPr lang="ru-RU" sz="3200" spc="-1" dirty="0">
              <a:solidFill>
                <a:schemeClr val="tx2">
                  <a:lumMod val="50000"/>
                </a:schemeClr>
              </a:solidFill>
              <a:latin typeface="Calibri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3200" spc="-1" dirty="0">
              <a:solidFill>
                <a:srgbClr val="000000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2800" b="1" spc="-1" dirty="0" smtClean="0">
              <a:solidFill>
                <a:srgbClr val="4BACC6">
                  <a:lumMod val="50000"/>
                </a:srgb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2800" b="1" spc="-1" dirty="0" smtClean="0">
              <a:solidFill>
                <a:srgbClr val="4BACC6">
                  <a:lumMod val="50000"/>
                </a:srgb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spc="-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</a:t>
            </a:r>
            <a:r>
              <a:rPr lang="ru-RU" sz="2800" b="1" spc="-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ред. Приказа </a:t>
            </a:r>
            <a:r>
              <a:rPr lang="ru-RU" sz="2800" b="1" spc="-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Минпросвещения</a:t>
            </a:r>
            <a:r>
              <a:rPr lang="ru-RU" sz="2800" b="1" spc="-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РФ от </a:t>
            </a:r>
            <a:r>
              <a:rPr lang="ru-RU" sz="2800" b="1" spc="-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12 августа 2022 г. № </a:t>
            </a:r>
            <a:r>
              <a:rPr lang="ru-RU" sz="2800" b="1" spc="-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732</a:t>
            </a:r>
            <a:r>
              <a:rPr lang="ru-RU" sz="2800" b="1" spc="-1" dirty="0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</a:t>
            </a:r>
            <a:endParaRPr lang="ru-RU" sz="2800" b="1" spc="-1" dirty="0">
              <a:solidFill>
                <a:srgbClr val="4BACC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2600" spc="-1" dirty="0">
              <a:solidFill>
                <a:srgbClr val="000000"/>
              </a:solidFill>
              <a:latin typeface="Calibri"/>
            </a:endParaRPr>
          </a:p>
          <a:p>
            <a:pPr fontAlgn="auto">
              <a:spcBef>
                <a:spcPts val="641"/>
              </a:spcBef>
              <a:spcAft>
                <a:spcPts val="0"/>
              </a:spcAft>
            </a:pPr>
            <a:endParaRPr lang="ru-RU" sz="2600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819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Shape 1"/>
          <p:cNvSpPr txBox="1"/>
          <p:nvPr/>
        </p:nvSpPr>
        <p:spPr>
          <a:xfrm>
            <a:off x="239520" y="476640"/>
            <a:ext cx="11616960" cy="60483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b="1" spc="-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Основная образовательная программа может включать как </a:t>
            </a:r>
            <a:r>
              <a:rPr lang="ru-RU" sz="2800" b="1" u="sng" spc="-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один</a:t>
            </a:r>
            <a:r>
              <a:rPr lang="ru-RU" sz="2800" b="1" spc="-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, так и </a:t>
            </a:r>
            <a:r>
              <a:rPr lang="ru-RU" sz="2800" b="1" u="sng" spc="-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несколько</a:t>
            </a:r>
            <a:r>
              <a:rPr lang="ru-RU" sz="2800" b="1" spc="-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 учебных планов, в том числе </a:t>
            </a:r>
            <a:r>
              <a:rPr lang="ru-RU" sz="2800" b="1" u="sng" spc="-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учебные планы различных профилей обучения</a:t>
            </a:r>
            <a:r>
              <a:rPr lang="ru-RU" sz="2800" b="1" spc="-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. </a:t>
            </a:r>
            <a:endParaRPr lang="ru-RU" sz="2800" spc="-1" dirty="0" smtClean="0">
              <a:solidFill>
                <a:schemeClr val="tx2">
                  <a:lumMod val="50000"/>
                </a:schemeClr>
              </a:solidFill>
              <a:latin typeface="Calibri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2800" spc="-1" dirty="0">
              <a:solidFill>
                <a:schemeClr val="tx2">
                  <a:lumMod val="50000"/>
                </a:schemeClr>
              </a:solidFill>
              <a:latin typeface="Calibri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b="1" spc="-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Учебный план формируется с учетом </a:t>
            </a:r>
            <a:r>
              <a:rPr lang="ru-RU" sz="2800" b="1" u="sng" spc="-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профиля</a:t>
            </a:r>
            <a:r>
              <a:rPr lang="ru-RU" sz="2800" b="1" spc="-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 получаемой специальности за счет введения </a:t>
            </a:r>
            <a:r>
              <a:rPr lang="ru-RU" sz="2800" b="1" u="sng" spc="-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профильных предметов</a:t>
            </a:r>
            <a:r>
              <a:rPr lang="ru-RU" sz="2800" b="1" spc="-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, соответствующих по содержанию, целям и задачам, требованиям пунктов 7.1 и 8.1 Стандарта. </a:t>
            </a:r>
            <a:endParaRPr lang="ru-RU" sz="2800" spc="-1" dirty="0">
              <a:solidFill>
                <a:schemeClr val="tx2">
                  <a:lumMod val="50000"/>
                </a:schemeClr>
              </a:solidFill>
              <a:latin typeface="Calibri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2800" spc="-1" dirty="0">
              <a:solidFill>
                <a:srgbClr val="000000"/>
              </a:solidFill>
              <a:latin typeface="Calibri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endParaRPr lang="ru-RU" sz="2000" b="1" spc="-1" dirty="0" smtClean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spc="-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</a:t>
            </a:r>
            <a:r>
              <a:rPr lang="ru-RU" sz="2000" b="1" spc="-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ред. Приказа </a:t>
            </a:r>
            <a:r>
              <a:rPr lang="ru-RU" sz="2000" b="1" spc="-1" dirty="0" err="1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Минпросвещения</a:t>
            </a:r>
            <a:r>
              <a:rPr lang="ru-RU" sz="2000" b="1" spc="-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РФ от 12 августа 2022 г. № 732</a:t>
            </a:r>
            <a:r>
              <a:rPr lang="ru-RU" sz="2000" b="1" spc="-1" dirty="0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</a:t>
            </a:r>
            <a:endParaRPr lang="ru-RU" sz="2000" b="1" spc="-1" dirty="0">
              <a:solidFill>
                <a:srgbClr val="4BACC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561"/>
              </a:spcBef>
              <a:spcAft>
                <a:spcPts val="0"/>
              </a:spcAft>
            </a:pPr>
            <a:endParaRPr lang="ru-RU" sz="2000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52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544287" y="108107"/>
            <a:ext cx="1097232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spc="-1" dirty="0">
                <a:solidFill>
                  <a:srgbClr val="C00000"/>
                </a:solidFill>
                <a:latin typeface="Times New Roman"/>
                <a:ea typeface="Times New Roman"/>
              </a:rPr>
              <a:t>РЕКОМЕНДАЦИИ, РАЗРАБОТАННЫЕ ДЛЯ ОТДЕЛЬНЫХ ПРОФИЛЕЙ</a:t>
            </a:r>
            <a:endParaRPr lang="ru-RU" sz="2800" spc="-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83" name="TextShape 2"/>
          <p:cNvSpPr txBox="1"/>
          <p:nvPr/>
        </p:nvSpPr>
        <p:spPr>
          <a:xfrm>
            <a:off x="317967" y="1250747"/>
            <a:ext cx="11424960" cy="5501117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25000" lnSpcReduction="20000"/>
          </a:bodyPr>
          <a:lstStyle/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6400" b="1" spc="-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психолого-педагогических </a:t>
            </a:r>
            <a:r>
              <a:rPr lang="ru-RU" sz="6400" b="1" spc="-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классов</a:t>
            </a:r>
            <a:r>
              <a:rPr lang="ru-RU" sz="6400" spc="-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письмо </a:t>
            </a:r>
            <a:r>
              <a:rPr lang="ru-RU" sz="6400" spc="-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Минпросвещения</a:t>
            </a:r>
            <a:r>
              <a:rPr lang="ru-RU" sz="6400" spc="-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России от </a:t>
            </a:r>
            <a:r>
              <a:rPr lang="ru-RU" sz="6400" spc="-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30.03.2021 </a:t>
            </a:r>
            <a:r>
              <a:rPr lang="ru-RU" sz="6400" spc="-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№ </a:t>
            </a:r>
            <a:r>
              <a:rPr lang="ru-RU" sz="6400" spc="-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ВБ 511/08</a:t>
            </a:r>
            <a:r>
              <a:rPr lang="ru-RU" sz="6400" spc="-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 «О направлении методических рекомендаций» (вместе с «Методическими рекомендациями для общеобразовательных организаций по открытию классов «Психолого-педагогической направленности» в рамках различных профилей при реализации образовательных программ среднего общего образования</a:t>
            </a:r>
            <a:r>
              <a:rPr lang="ru-RU" sz="6400" spc="-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»); </a:t>
            </a:r>
            <a:r>
              <a:rPr lang="ru-RU" sz="6400" spc="-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письмо </a:t>
            </a:r>
            <a:r>
              <a:rPr lang="ru-RU" sz="6400" spc="-1" dirty="0" err="1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Минпросвещения</a:t>
            </a:r>
            <a:r>
              <a:rPr lang="ru-RU" sz="6400" spc="-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России от </a:t>
            </a:r>
            <a:r>
              <a:rPr lang="ru-RU" sz="6400" dirty="0" smtClean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25.01.2022 </a:t>
            </a:r>
            <a:r>
              <a:rPr lang="ru-RU" sz="6400" dirty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АК </a:t>
            </a:r>
            <a:r>
              <a:rPr lang="ru-RU" sz="6400" dirty="0" smtClean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118/08 </a:t>
            </a:r>
            <a:r>
              <a:rPr lang="ru-RU" sz="6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6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направлении </a:t>
            </a:r>
            <a:r>
              <a:rPr lang="ru-RU" sz="6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материалов» («КОНЦЕПЦИЯ </a:t>
            </a:r>
            <a:r>
              <a:rPr lang="ru-RU" sz="6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профильных </a:t>
            </a:r>
            <a:r>
              <a:rPr lang="ru-RU" sz="6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психолого-педагогических классов»)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6400" spc="-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6400" spc="-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6400" b="1" spc="-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кадетских классов</a:t>
            </a:r>
            <a:r>
              <a:rPr lang="ru-RU" sz="6400" spc="-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письмо Министерства образования и науки РФ от 18.08.2017 № 08-1599 «О методических рекомендациях» (Приложение. Методические рекомендации для субъектов Российской Федерации по созданию в муниципальных общеобразовательных организациях кадетских классов разной ведомственной направленности);</a:t>
            </a:r>
            <a:endParaRPr lang="ru-RU" sz="6400" spc="-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6400" spc="-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6400" b="1" spc="-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классов спортивного направления</a:t>
            </a:r>
            <a:r>
              <a:rPr lang="ru-RU" sz="6400" spc="-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Распоряжение  </a:t>
            </a:r>
            <a:r>
              <a:rPr lang="ru-RU" sz="6400" spc="-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Минпросвещения</a:t>
            </a:r>
            <a:r>
              <a:rPr lang="ru-RU" sz="6400" spc="-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России от 20.08.2020 № Р-81 «Об утверждении методических рекомендаций по созданию в общеобразовательных организациях классов спортивного профиля и организации их работы»; письмо </a:t>
            </a:r>
            <a:r>
              <a:rPr lang="ru-RU" sz="6400" spc="-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Минобрнауки</a:t>
            </a:r>
            <a:r>
              <a:rPr lang="ru-RU" sz="6400" spc="-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России от 26.06.2017 № ВК-1671/09 «О направлении методических рекомендаций и плана мероприятий» (вместе с «Методическими рекомендациями по реализации Всероссийского проекта «Самбо в школу» в общеобразовательных организациях Российской Федерации»); </a:t>
            </a:r>
            <a:endParaRPr lang="ru-RU" sz="6400" spc="-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6400" spc="-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6400" spc="-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для учебных планов </a:t>
            </a:r>
            <a:r>
              <a:rPr lang="ru-RU" sz="6400" b="1" spc="-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классов</a:t>
            </a:r>
            <a:r>
              <a:rPr lang="ru-RU" sz="6400" spc="-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содержащих курсы </a:t>
            </a:r>
            <a:r>
              <a:rPr lang="ru-RU" sz="6400" b="1" spc="-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предпринимательской деятельности</a:t>
            </a:r>
            <a:r>
              <a:rPr lang="ru-RU" sz="6400" spc="-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Примерная образовательная программа учебного курса «Основы предпринимательства» предметной области «Общественные науки» для образовательных организаций, реализующих образовательные программы среднего общего образования (одобрена решением ФУМО от </a:t>
            </a:r>
            <a:r>
              <a:rPr lang="ru-RU" sz="6400" spc="-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12 апреля 2021 г., </a:t>
            </a:r>
            <a:r>
              <a:rPr lang="ru-RU" sz="6400" spc="-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протокол № 1/21</a:t>
            </a:r>
            <a:r>
              <a:rPr lang="ru-RU" sz="6400" spc="-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).</a:t>
            </a:r>
            <a:endParaRPr lang="ru-RU" sz="3200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246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833" y="164147"/>
            <a:ext cx="11617291" cy="1008112"/>
          </a:xfrm>
        </p:spPr>
        <p:txBody>
          <a:bodyPr>
            <a:noAutofit/>
          </a:bodyPr>
          <a:lstStyle/>
          <a:p>
            <a:pPr defTabSz="696488">
              <a:spcBef>
                <a:spcPts val="0"/>
              </a:spcBef>
            </a:pPr>
            <a:r>
              <a:rPr lang="ru-RU" sz="2800" b="1" spc="4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ЕДИНОЕ ОБРАЗОВАТЕЛЬНОЕ ПРОСТРАНСТВО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4" name="Group 14"/>
          <p:cNvGrpSpPr/>
          <p:nvPr/>
        </p:nvGrpSpPr>
        <p:grpSpPr>
          <a:xfrm>
            <a:off x="1393705" y="5379476"/>
            <a:ext cx="9173099" cy="406755"/>
            <a:chOff x="1535974" y="5875560"/>
            <a:chExt cx="10109520" cy="448560"/>
          </a:xfrm>
          <a:solidFill>
            <a:srgbClr val="C0504D"/>
          </a:solidFill>
        </p:grpSpPr>
        <p:sp>
          <p:nvSpPr>
            <p:cNvPr id="5" name="CustomShape 15"/>
            <p:cNvSpPr/>
            <p:nvPr/>
          </p:nvSpPr>
          <p:spPr>
            <a:xfrm>
              <a:off x="1535974" y="5875560"/>
              <a:ext cx="10109520" cy="360"/>
            </a:xfrm>
            <a:custGeom>
              <a:avLst/>
              <a:gdLst/>
              <a:ahLst/>
              <a:cxnLst/>
              <a:rect l="l" t="t" r="r" b="b"/>
              <a:pathLst>
                <a:path w="10109835">
                  <a:moveTo>
                    <a:pt x="0" y="0"/>
                  </a:moveTo>
                  <a:lnTo>
                    <a:pt x="10109327" y="0"/>
                  </a:lnTo>
                </a:path>
              </a:pathLst>
            </a:custGeom>
            <a:grpFill/>
            <a:ln w="28440">
              <a:solidFill>
                <a:srgbClr val="C0504D"/>
              </a:solidFill>
              <a:round/>
            </a:ln>
            <a:effectLst/>
          </p:spPr>
        </p:sp>
        <p:sp>
          <p:nvSpPr>
            <p:cNvPr id="6" name="CustomShape 16"/>
            <p:cNvSpPr/>
            <p:nvPr/>
          </p:nvSpPr>
          <p:spPr>
            <a:xfrm>
              <a:off x="5777280" y="5875560"/>
              <a:ext cx="1671480" cy="448560"/>
            </a:xfrm>
            <a:custGeom>
              <a:avLst/>
              <a:gdLst/>
              <a:ahLst/>
              <a:cxnLst/>
              <a:rect l="l" t="t" r="r" b="b"/>
              <a:pathLst>
                <a:path w="1671954" h="448945">
                  <a:moveTo>
                    <a:pt x="1671573" y="0"/>
                  </a:moveTo>
                  <a:lnTo>
                    <a:pt x="0" y="0"/>
                  </a:lnTo>
                  <a:lnTo>
                    <a:pt x="820673" y="448754"/>
                  </a:lnTo>
                  <a:lnTo>
                    <a:pt x="1671573" y="0"/>
                  </a:lnTo>
                  <a:close/>
                </a:path>
              </a:pathLst>
            </a:custGeom>
            <a:grpFill/>
            <a:ln>
              <a:solidFill>
                <a:srgbClr val="C00000"/>
              </a:solidFill>
            </a:ln>
            <a:effectLst/>
          </p:spPr>
        </p:sp>
      </p:grpSp>
      <p:sp>
        <p:nvSpPr>
          <p:cNvPr id="7" name="CustomShape 18"/>
          <p:cNvSpPr/>
          <p:nvPr/>
        </p:nvSpPr>
        <p:spPr>
          <a:xfrm>
            <a:off x="0" y="5922315"/>
            <a:ext cx="12192000" cy="62524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9600" rIns="0" bIns="0">
            <a:spAutoFit/>
          </a:bodyPr>
          <a:lstStyle/>
          <a:p>
            <a:pPr marR="55244" algn="ctr" fontAlgn="auto">
              <a:spcBef>
                <a:spcPts val="100"/>
              </a:spcBef>
              <a:spcAft>
                <a:spcPts val="0"/>
              </a:spcAft>
            </a:pPr>
            <a:r>
              <a:rPr lang="ru-RU" sz="2000" b="1" spc="-4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ГАРАНТИЯ</a:t>
            </a:r>
            <a:r>
              <a:rPr lang="ru-RU" sz="20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РАВЕНСТВА</a:t>
            </a:r>
            <a:r>
              <a:rPr lang="ru-RU" sz="2000" b="1" spc="-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РЕСУРСОВ,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УСЛОВИЙ,</a:t>
            </a:r>
            <a:r>
              <a:rPr lang="ru-RU" sz="20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ВОЗМОЖНОСТЕЙ</a:t>
            </a:r>
            <a:r>
              <a:rPr lang="ru-RU" sz="2000" b="1" spc="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b="1" spc="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</a:t>
            </a:r>
            <a:r>
              <a:rPr lang="ru-RU" sz="2000" b="1" spc="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7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2453" y="2482715"/>
            <a:ext cx="4496473" cy="2806968"/>
            <a:chOff x="471600" y="2179440"/>
            <a:chExt cx="4158720" cy="3276360"/>
          </a:xfrm>
        </p:grpSpPr>
        <p:sp>
          <p:nvSpPr>
            <p:cNvPr id="9" name="CustomShape 8"/>
            <p:cNvSpPr/>
            <p:nvPr/>
          </p:nvSpPr>
          <p:spPr>
            <a:xfrm>
              <a:off x="471600" y="2179440"/>
              <a:ext cx="4158720" cy="3276360"/>
            </a:xfrm>
            <a:custGeom>
              <a:avLst/>
              <a:gdLst/>
              <a:ahLst/>
              <a:cxnLst/>
              <a:rect l="l" t="t" r="r" b="b"/>
              <a:pathLst>
                <a:path w="4159250" h="3276600">
                  <a:moveTo>
                    <a:pt x="3340023" y="0"/>
                  </a:moveTo>
                  <a:lnTo>
                    <a:pt x="819200" y="0"/>
                  </a:lnTo>
                  <a:lnTo>
                    <a:pt x="0" y="1638300"/>
                  </a:lnTo>
                  <a:lnTo>
                    <a:pt x="819200" y="3276600"/>
                  </a:lnTo>
                  <a:lnTo>
                    <a:pt x="3340023" y="3276600"/>
                  </a:lnTo>
                  <a:lnTo>
                    <a:pt x="4159173" y="1638300"/>
                  </a:lnTo>
                  <a:lnTo>
                    <a:pt x="3340023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2">
                  <a:lumMod val="50000"/>
                </a:schemeClr>
              </a:solidFill>
            </a:ln>
            <a:effectLst/>
          </p:spPr>
        </p:sp>
        <p:sp>
          <p:nvSpPr>
            <p:cNvPr id="10" name="CustomShape 9"/>
            <p:cNvSpPr/>
            <p:nvPr/>
          </p:nvSpPr>
          <p:spPr>
            <a:xfrm>
              <a:off x="471600" y="2179440"/>
              <a:ext cx="4158720" cy="3276360"/>
            </a:xfrm>
            <a:custGeom>
              <a:avLst/>
              <a:gdLst/>
              <a:ahLst/>
              <a:cxnLst/>
              <a:rect l="l" t="t" r="r" b="b"/>
              <a:pathLst>
                <a:path w="4159250" h="3276600">
                  <a:moveTo>
                    <a:pt x="0" y="1638300"/>
                  </a:moveTo>
                  <a:lnTo>
                    <a:pt x="819200" y="0"/>
                  </a:lnTo>
                  <a:lnTo>
                    <a:pt x="3340023" y="0"/>
                  </a:lnTo>
                  <a:lnTo>
                    <a:pt x="4159173" y="1638300"/>
                  </a:lnTo>
                  <a:lnTo>
                    <a:pt x="3340023" y="3276600"/>
                  </a:lnTo>
                  <a:lnTo>
                    <a:pt x="819200" y="3276600"/>
                  </a:lnTo>
                  <a:lnTo>
                    <a:pt x="0" y="1638300"/>
                  </a:lnTo>
                  <a:close/>
                </a:path>
              </a:pathLst>
            </a:custGeom>
            <a:noFill/>
            <a:ln w="25560">
              <a:solidFill>
                <a:schemeClr val="tx2">
                  <a:lumMod val="50000"/>
                </a:schemeClr>
              </a:solidFill>
              <a:round/>
            </a:ln>
            <a:effectLst/>
          </p:spPr>
        </p:sp>
      </p:grpSp>
      <p:sp>
        <p:nvSpPr>
          <p:cNvPr id="11" name="CustomShape 10"/>
          <p:cNvSpPr/>
          <p:nvPr/>
        </p:nvSpPr>
        <p:spPr>
          <a:xfrm>
            <a:off x="524076" y="3080110"/>
            <a:ext cx="3552960" cy="176476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48949" rIns="0" bIns="0">
            <a:spAutoFit/>
          </a:bodyPr>
          <a:lstStyle/>
          <a:p>
            <a:pPr marL="12240" algn="ctr" defTabSz="914200" fontAlgn="auto">
              <a:lnSpc>
                <a:spcPct val="90000"/>
              </a:lnSpc>
              <a:spcBef>
                <a:spcPts val="386"/>
              </a:spcBef>
              <a:spcAft>
                <a:spcPts val="0"/>
              </a:spcAft>
            </a:pPr>
            <a:r>
              <a:rPr lang="ru-RU" sz="2400" b="1" kern="0" spc="-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Единые</a:t>
            </a:r>
            <a:r>
              <a:rPr lang="ru-RU" sz="2400" b="1" kern="0" spc="-100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0" spc="-2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подходы </a:t>
            </a:r>
            <a:r>
              <a:rPr lang="ru-RU" sz="2400" b="1" kern="0" spc="-650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240" algn="ctr" defTabSz="914200" fontAlgn="auto">
              <a:lnSpc>
                <a:spcPct val="90000"/>
              </a:lnSpc>
              <a:spcBef>
                <a:spcPts val="386"/>
              </a:spcBef>
              <a:spcAft>
                <a:spcPts val="0"/>
              </a:spcAft>
            </a:pPr>
            <a:r>
              <a:rPr lang="ru-RU" sz="2400" b="1" kern="0" spc="-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400" b="1" kern="0" spc="-15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 </a:t>
            </a:r>
            <a:r>
              <a:rPr lang="ru-RU" sz="2400" b="1" kern="0" spc="-66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0" spc="-12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</a:t>
            </a:r>
            <a:endParaRPr lang="ru-RU" sz="2400" kern="0" spc="-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3432" algn="ctr" defTabSz="914200" fontAlgn="auto">
              <a:lnSpc>
                <a:spcPts val="2591"/>
              </a:lnSpc>
              <a:spcBef>
                <a:spcPts val="40"/>
              </a:spcBef>
              <a:spcAft>
                <a:spcPts val="0"/>
              </a:spcAft>
            </a:pPr>
            <a:r>
              <a:rPr lang="ru-RU" sz="2400" b="1" kern="0" spc="-12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ru-RU" sz="2400" b="1" kern="0" spc="-86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13432" algn="ctr" defTabSz="914200" fontAlgn="auto">
              <a:lnSpc>
                <a:spcPts val="2591"/>
              </a:lnSpc>
              <a:spcBef>
                <a:spcPts val="40"/>
              </a:spcBef>
              <a:spcAft>
                <a:spcPts val="0"/>
              </a:spcAft>
            </a:pPr>
            <a:r>
              <a:rPr lang="ru-RU" sz="2400" b="1" kern="0" spc="-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kern="0" spc="-656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0" spc="-15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</a:t>
            </a:r>
            <a:endParaRPr lang="ru-RU" sz="2400" kern="0" spc="-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stomShape 5"/>
          <p:cNvSpPr/>
          <p:nvPr/>
        </p:nvSpPr>
        <p:spPr>
          <a:xfrm>
            <a:off x="4077029" y="1268979"/>
            <a:ext cx="4323227" cy="2693715"/>
          </a:xfrm>
          <a:custGeom>
            <a:avLst/>
            <a:gdLst/>
            <a:ahLst/>
            <a:cxnLst/>
            <a:rect l="l" t="t" r="r" b="b"/>
            <a:pathLst>
              <a:path w="4343400" h="3200400">
                <a:moveTo>
                  <a:pt x="0" y="1600200"/>
                </a:moveTo>
                <a:lnTo>
                  <a:pt x="800100" y="0"/>
                </a:lnTo>
                <a:lnTo>
                  <a:pt x="3543173" y="0"/>
                </a:lnTo>
                <a:lnTo>
                  <a:pt x="4343273" y="1600200"/>
                </a:lnTo>
                <a:lnTo>
                  <a:pt x="3543173" y="3200400"/>
                </a:lnTo>
                <a:lnTo>
                  <a:pt x="800100" y="3200400"/>
                </a:lnTo>
                <a:lnTo>
                  <a:pt x="0" y="1600200"/>
                </a:lnTo>
                <a:close/>
              </a:path>
            </a:pathLst>
          </a:custGeom>
          <a:noFill/>
          <a:ln w="25560">
            <a:solidFill>
              <a:schemeClr val="tx2">
                <a:lumMod val="50000"/>
              </a:schemeClr>
            </a:solidFill>
            <a:round/>
          </a:ln>
          <a:effectLst/>
        </p:spPr>
      </p:sp>
      <p:sp>
        <p:nvSpPr>
          <p:cNvPr id="13" name="CustomShape 5"/>
          <p:cNvSpPr/>
          <p:nvPr/>
        </p:nvSpPr>
        <p:spPr>
          <a:xfrm>
            <a:off x="7865269" y="2694329"/>
            <a:ext cx="4326731" cy="2595354"/>
          </a:xfrm>
          <a:custGeom>
            <a:avLst/>
            <a:gdLst/>
            <a:ahLst/>
            <a:cxnLst/>
            <a:rect l="l" t="t" r="r" b="b"/>
            <a:pathLst>
              <a:path w="4343400" h="3200400">
                <a:moveTo>
                  <a:pt x="0" y="1600200"/>
                </a:moveTo>
                <a:lnTo>
                  <a:pt x="800100" y="0"/>
                </a:lnTo>
                <a:lnTo>
                  <a:pt x="3543173" y="0"/>
                </a:lnTo>
                <a:lnTo>
                  <a:pt x="4343273" y="1600200"/>
                </a:lnTo>
                <a:lnTo>
                  <a:pt x="3543173" y="3200400"/>
                </a:lnTo>
                <a:lnTo>
                  <a:pt x="800100" y="3200400"/>
                </a:lnTo>
                <a:lnTo>
                  <a:pt x="0" y="1600200"/>
                </a:lnTo>
                <a:close/>
              </a:path>
            </a:pathLst>
          </a:custGeom>
          <a:noFill/>
          <a:ln w="25560">
            <a:solidFill>
              <a:srgbClr val="000066"/>
            </a:solidFill>
            <a:round/>
          </a:ln>
          <a:effectLst/>
        </p:spPr>
      </p:sp>
      <p:sp>
        <p:nvSpPr>
          <p:cNvPr id="14" name="CustomShape 6"/>
          <p:cNvSpPr/>
          <p:nvPr/>
        </p:nvSpPr>
        <p:spPr>
          <a:xfrm>
            <a:off x="4362563" y="1849914"/>
            <a:ext cx="3752160" cy="1531843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53988" rIns="0" bIns="0">
            <a:spAutoFit/>
          </a:bodyPr>
          <a:lstStyle/>
          <a:p>
            <a:pPr algn="ctr" defTabSz="914200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kern="0" spc="-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Единые</a:t>
            </a:r>
            <a:r>
              <a:rPr lang="ru-RU" sz="2400" b="1" kern="0" spc="-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0" spc="-7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kern="0" spc="-32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b="1" kern="0" spc="-7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анда</a:t>
            </a:r>
            <a:r>
              <a:rPr lang="ru-RU" sz="2400" b="1" kern="0" spc="-46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b="1" kern="0" spc="-26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b="1" kern="0" spc="-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endParaRPr lang="ru-RU" sz="2400" kern="0" spc="-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200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kern="0" spc="-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</a:t>
            </a:r>
            <a:r>
              <a:rPr lang="ru-RU" sz="2400" b="1" kern="0" spc="12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b="1" kern="0" spc="-66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b="1" kern="0" spc="-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kern="0" spc="-4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kern="0" spc="-7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b="1" kern="0" spc="-32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b="1" kern="0" spc="-7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ельно</a:t>
            </a:r>
            <a:r>
              <a:rPr lang="ru-RU" sz="2400" b="1" kern="0" spc="-46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b="1" kern="0" spc="-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 </a:t>
            </a:r>
            <a:r>
              <a:rPr lang="ru-RU" sz="2400" b="1" kern="0" spc="-15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пространства</a:t>
            </a:r>
            <a:endParaRPr lang="ru-RU" sz="2400" kern="0" spc="-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200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kern="0" spc="-12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страны</a:t>
            </a:r>
            <a:endParaRPr lang="ru-RU" sz="2400" kern="0" spc="-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ustomShape 14"/>
          <p:cNvSpPr/>
          <p:nvPr/>
        </p:nvSpPr>
        <p:spPr>
          <a:xfrm>
            <a:off x="8103940" y="3276826"/>
            <a:ext cx="3669120" cy="158831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48949" rIns="0" bIns="0">
            <a:spAutoFit/>
          </a:bodyPr>
          <a:lstStyle/>
          <a:p>
            <a:pPr algn="ctr" defTabSz="914200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kern="0" spc="-7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Единая</a:t>
            </a:r>
            <a:r>
              <a:rPr lang="ru-RU" sz="2000" b="1" kern="0" spc="-6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kern="0" spc="-2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2000" b="1" kern="0" spc="-650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kern="0" spc="-12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мониторинга </a:t>
            </a:r>
            <a:r>
              <a:rPr lang="ru-RU" sz="2000" b="1" kern="0" spc="-7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kern="0" spc="-15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</a:t>
            </a:r>
            <a:r>
              <a:rPr lang="ru-RU" sz="2000" b="1" kern="0" spc="-656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kern="0" spc="-12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sz="2000" kern="0" spc="-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200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kern="0" spc="-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1" kern="0" spc="4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b="1" kern="0" spc="-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b="1" kern="0" spc="18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b="1" kern="0" spc="-66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b="1" kern="0" spc="-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1" kern="0" spc="-35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kern="0" spc="-7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b="1" kern="0" spc="-32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b="1" kern="0" spc="-7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ель</a:t>
            </a:r>
            <a:r>
              <a:rPr lang="ru-RU" sz="2000" b="1" kern="0" spc="-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ных  </a:t>
            </a:r>
            <a:r>
              <a:rPr lang="ru-RU" sz="2000" b="1" kern="0" spc="-12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организаций,</a:t>
            </a:r>
            <a:endParaRPr lang="ru-RU" sz="2000" kern="0" spc="-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200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kern="0" spc="-7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</a:t>
            </a:r>
            <a:r>
              <a:rPr lang="ru-RU" sz="2000" b="1" kern="0" spc="-15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</a:t>
            </a:r>
            <a:r>
              <a:rPr lang="ru-RU" sz="2000" b="1" kern="0" spc="-12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kern="0" spc="-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1" kern="0" spc="4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b="1" kern="0" spc="-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b="1" kern="0" spc="18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b="1" kern="0" spc="-66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b="1" kern="0" spc="-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1" kern="0" spc="-35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kern="0" spc="-7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ани</a:t>
            </a:r>
            <a:r>
              <a:rPr lang="ru-RU" sz="2000" b="1" kern="0" spc="-35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b="1" kern="0" spc="-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2000" kern="0" spc="-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31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239040" y="598343"/>
            <a:ext cx="11712960" cy="58155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2200" spc="-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Учебные планы обеспечивают преподавание и изучение </a:t>
            </a:r>
            <a:r>
              <a:rPr lang="ru-RU" sz="2200" b="1" u="sng" spc="-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государственного языка Российской Федерации</a:t>
            </a:r>
            <a:r>
              <a:rPr lang="ru-RU" sz="2200" spc="-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, возможность преподавания и изучения </a:t>
            </a:r>
            <a:r>
              <a:rPr lang="ru-RU" sz="2200" b="1" u="sng" spc="-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государственных языков республик Российской Федерации</a:t>
            </a:r>
            <a:r>
              <a:rPr lang="ru-RU" sz="2200" spc="-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 и </a:t>
            </a:r>
            <a:r>
              <a:rPr lang="ru-RU" sz="2200" b="1" u="sng" spc="-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родного языка из числа языков народов Российской Федерации</a:t>
            </a:r>
            <a:r>
              <a:rPr lang="ru-RU" sz="2200" spc="-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, а также устанавливают количество занятий, отводимых на их изучение, по классам (годам) обучения. </a:t>
            </a:r>
            <a:endParaRPr lang="ru-RU" sz="2200" spc="-1" dirty="0">
              <a:solidFill>
                <a:schemeClr val="tx2">
                  <a:lumMod val="50000"/>
                </a:schemeClr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endParaRPr lang="ru-RU" sz="2200" spc="-1" dirty="0">
              <a:solidFill>
                <a:schemeClr val="tx2">
                  <a:lumMod val="50000"/>
                </a:schemeClr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2200" spc="-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Изучение </a:t>
            </a:r>
            <a:r>
              <a:rPr lang="ru-RU" sz="2200" b="1" u="sng" spc="-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родного языка</a:t>
            </a:r>
            <a:r>
              <a:rPr lang="ru-RU" sz="2200" spc="-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 и </a:t>
            </a:r>
            <a:r>
              <a:rPr lang="ru-RU" sz="2200" b="1" u="sng" spc="-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родной литературы</a:t>
            </a:r>
            <a:r>
              <a:rPr lang="ru-RU" sz="2200" spc="-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 осуществляется по заявлениям обучающихся, родителей (законных представителей) несовершеннолетних обучающихся и при наличии возможностей организации, осуществляющей образовательную деятельность. </a:t>
            </a:r>
            <a:endParaRPr lang="ru-RU" sz="2200" spc="-1" dirty="0">
              <a:solidFill>
                <a:schemeClr val="tx2">
                  <a:lumMod val="50000"/>
                </a:schemeClr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endParaRPr lang="ru-RU" sz="2200" spc="-1" dirty="0">
              <a:solidFill>
                <a:schemeClr val="tx2">
                  <a:lumMod val="50000"/>
                </a:schemeClr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2200" spc="-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Изучение </a:t>
            </a:r>
            <a:r>
              <a:rPr lang="ru-RU" sz="2200" b="1" u="sng" spc="-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второго иностранного языка</a:t>
            </a:r>
            <a:r>
              <a:rPr lang="ru-RU" sz="2200" spc="-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 из перечня, предлагаемого организацией, осуществляющей образовательную деятельность, осуществляется по заявлению обучающихся, родителей (законных представителей) несовершеннолетних обучающихся и при наличии в указанной организации необходимых условий.</a:t>
            </a:r>
            <a:endParaRPr lang="ru-RU" sz="2200" spc="-1" dirty="0">
              <a:solidFill>
                <a:schemeClr val="tx2">
                  <a:lumMod val="50000"/>
                </a:schemeClr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2200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ru-RU" sz="2200" spc="-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endParaRPr lang="ru-RU" sz="2200" spc="-1" dirty="0">
              <a:solidFill>
                <a:prstClr val="black"/>
              </a:solidFill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spc="-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(в ред. Приказа </a:t>
            </a:r>
            <a:r>
              <a:rPr lang="ru-RU" sz="2000" b="1" spc="-1" dirty="0" err="1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Минпросвещения</a:t>
            </a:r>
            <a:r>
              <a:rPr lang="ru-RU" sz="2000" b="1" spc="-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РФ от 12 августа 2022 г. № 732</a:t>
            </a:r>
            <a:r>
              <a:rPr lang="ru-RU" sz="2000" b="1" spc="-1" dirty="0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</a:t>
            </a:r>
            <a:endParaRPr lang="ru-RU" sz="2000" b="1" spc="-1" dirty="0">
              <a:solidFill>
                <a:srgbClr val="4BACC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05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465" y="731840"/>
            <a:ext cx="109728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 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1051" y="2155373"/>
            <a:ext cx="10972800" cy="29257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учебного плана СОО, универсальный профиль, в соответствии с запросом обучающихся и их родителей (законных представителей)»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06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Shape 1"/>
          <p:cNvSpPr txBox="1"/>
          <p:nvPr/>
        </p:nvSpPr>
        <p:spPr>
          <a:xfrm>
            <a:off x="143340" y="116640"/>
            <a:ext cx="11809141" cy="8496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spc="-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ДЛЯ ФОРМИРОВАНИЯ УЧЕБНОГО ПЛАНА ПРОФИЛЯ</a:t>
            </a:r>
            <a:endParaRPr lang="ru-RU" sz="2800" spc="-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93" name="TextShape 2"/>
          <p:cNvSpPr txBox="1"/>
          <p:nvPr/>
        </p:nvSpPr>
        <p:spPr>
          <a:xfrm>
            <a:off x="191431" y="966240"/>
            <a:ext cx="11712960" cy="57603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40000" lnSpcReduction="20000"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500" b="1" spc="-1" dirty="0">
                <a:solidFill>
                  <a:srgbClr val="C00000"/>
                </a:solidFill>
                <a:latin typeface="Times New Roman"/>
                <a:ea typeface="Times New Roman"/>
              </a:rPr>
              <a:t>НЕОБХОДИМО!</a:t>
            </a:r>
            <a:endParaRPr lang="ru-RU" sz="4500" spc="-1" dirty="0">
              <a:solidFill>
                <a:srgbClr val="C00000"/>
              </a:solidFill>
              <a:latin typeface="Calibri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4500" spc="-1" dirty="0">
              <a:solidFill>
                <a:schemeClr val="tx2">
                  <a:lumMod val="50000"/>
                </a:schemeClr>
              </a:solidFill>
              <a:latin typeface="Calibri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500" b="1" spc="-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1. Определить </a:t>
            </a:r>
            <a:r>
              <a:rPr lang="ru-RU" sz="4500" b="1" spc="-1" dirty="0">
                <a:solidFill>
                  <a:srgbClr val="C00000"/>
                </a:solidFill>
                <a:latin typeface="Times New Roman"/>
                <a:ea typeface="Times New Roman"/>
              </a:rPr>
              <a:t>профиль обучения</a:t>
            </a:r>
            <a:r>
              <a:rPr lang="ru-RU" sz="4500" b="1" spc="-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. </a:t>
            </a:r>
            <a:endParaRPr lang="ru-RU" sz="4500" spc="-1" dirty="0">
              <a:solidFill>
                <a:schemeClr val="tx2">
                  <a:lumMod val="50000"/>
                </a:schemeClr>
              </a:solidFill>
              <a:latin typeface="Calibri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4500" spc="-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500" b="1" spc="-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2. Выбрать из перечня </a:t>
            </a:r>
            <a:r>
              <a:rPr lang="ru-RU" sz="4500" b="1" spc="-1" dirty="0">
                <a:solidFill>
                  <a:srgbClr val="C00000"/>
                </a:solidFill>
                <a:latin typeface="Times New Roman"/>
                <a:ea typeface="Times New Roman"/>
              </a:rPr>
              <a:t>обязательные</a:t>
            </a:r>
            <a:r>
              <a:rPr lang="ru-RU" sz="4500" b="1" spc="-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, общие для всех профилей, </a:t>
            </a:r>
            <a:r>
              <a:rPr lang="ru-RU" sz="4500" b="1" spc="-1" dirty="0">
                <a:solidFill>
                  <a:srgbClr val="C00000"/>
                </a:solidFill>
                <a:latin typeface="Times New Roman"/>
                <a:ea typeface="Times New Roman"/>
              </a:rPr>
              <a:t>предметы</a:t>
            </a:r>
            <a:r>
              <a:rPr lang="ru-RU" sz="4500" b="1" spc="-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4500" b="1" spc="-1" dirty="0">
                <a:solidFill>
                  <a:srgbClr val="C00000"/>
                </a:solidFill>
                <a:latin typeface="Times New Roman"/>
                <a:ea typeface="Times New Roman"/>
              </a:rPr>
              <a:t>на базовом </a:t>
            </a:r>
            <a:r>
              <a:rPr lang="ru-RU" sz="4500" b="1" spc="-1" dirty="0" smtClean="0">
                <a:solidFill>
                  <a:srgbClr val="C00000"/>
                </a:solidFill>
                <a:latin typeface="Times New Roman"/>
                <a:ea typeface="Times New Roman"/>
              </a:rPr>
              <a:t>уровне</a:t>
            </a:r>
            <a:r>
              <a:rPr lang="ru-RU" sz="4500" b="1" spc="-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. </a:t>
            </a:r>
            <a:r>
              <a:rPr lang="ru-RU" sz="4500" b="1" spc="-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Для всех профилей включить в план </a:t>
            </a:r>
            <a:r>
              <a:rPr lang="ru-RU" sz="4500" b="1" spc="-1" dirty="0">
                <a:solidFill>
                  <a:srgbClr val="C00000"/>
                </a:solidFill>
                <a:latin typeface="Times New Roman"/>
                <a:ea typeface="Times New Roman"/>
              </a:rPr>
              <a:t>не менее двух</a:t>
            </a:r>
            <a:r>
              <a:rPr lang="ru-RU" sz="4500" b="1" spc="-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 учебных предметов </a:t>
            </a:r>
            <a:r>
              <a:rPr lang="ru-RU" sz="4500" b="1" spc="-1" dirty="0">
                <a:solidFill>
                  <a:srgbClr val="C00000"/>
                </a:solidFill>
                <a:latin typeface="Times New Roman"/>
                <a:ea typeface="Times New Roman"/>
              </a:rPr>
              <a:t>на углубленном уровне</a:t>
            </a:r>
            <a:r>
              <a:rPr lang="ru-RU" sz="4500" b="1" spc="-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, которые будут определять </a:t>
            </a:r>
            <a:r>
              <a:rPr lang="ru-RU" sz="4500" b="1" u="sng" spc="-1" dirty="0">
                <a:solidFill>
                  <a:srgbClr val="C00000"/>
                </a:solidFill>
                <a:latin typeface="Times New Roman"/>
                <a:ea typeface="Times New Roman"/>
              </a:rPr>
              <a:t>направленность</a:t>
            </a:r>
            <a:r>
              <a:rPr lang="ru-RU" sz="4500" b="1" spc="-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 образования в данном профиле.</a:t>
            </a:r>
            <a:endParaRPr lang="ru-RU" sz="4500" spc="-1" dirty="0">
              <a:solidFill>
                <a:schemeClr val="tx2">
                  <a:lumMod val="50000"/>
                </a:schemeClr>
              </a:solidFill>
              <a:latin typeface="Calibri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4500" spc="-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500" b="1" spc="-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3. Дополнить учебный план </a:t>
            </a:r>
            <a:r>
              <a:rPr lang="ru-RU" sz="4500" b="1" spc="-1" dirty="0">
                <a:solidFill>
                  <a:srgbClr val="C00000"/>
                </a:solidFill>
                <a:latin typeface="Times New Roman"/>
                <a:ea typeface="Times New Roman"/>
              </a:rPr>
              <a:t>индивидуальным(и) проектом(</a:t>
            </a:r>
            <a:r>
              <a:rPr lang="ru-RU" sz="4500" b="1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ами</a:t>
            </a:r>
            <a:r>
              <a:rPr lang="ru-RU" sz="4500" b="1" spc="-1" dirty="0">
                <a:solidFill>
                  <a:srgbClr val="C00000"/>
                </a:solidFill>
                <a:latin typeface="Times New Roman"/>
                <a:ea typeface="Times New Roman"/>
              </a:rPr>
              <a:t>)</a:t>
            </a:r>
            <a:r>
              <a:rPr lang="ru-RU" sz="4500" b="1" spc="-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. </a:t>
            </a:r>
            <a:endParaRPr lang="ru-RU" sz="4500" spc="-1" dirty="0">
              <a:solidFill>
                <a:schemeClr val="tx2">
                  <a:lumMod val="50000"/>
                </a:schemeClr>
              </a:solidFill>
              <a:latin typeface="Calibri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4500" spc="-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500" b="1" spc="-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4. Подсчитать суммарное число часов, отводимых на изучение учебных предметов, выбранных в </a:t>
            </a:r>
            <a:r>
              <a:rPr lang="ru-RU" sz="4500" b="1" spc="-1" dirty="0" err="1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пп</a:t>
            </a:r>
            <a:r>
              <a:rPr lang="ru-RU" sz="4500" b="1" spc="-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. 2 и 3. Если полученное число часов меньше времени, предусмотренного ФГОС СОО (</a:t>
            </a:r>
            <a:r>
              <a:rPr lang="ru-RU" sz="4500" b="1" spc="-1" dirty="0">
                <a:solidFill>
                  <a:srgbClr val="C00000"/>
                </a:solidFill>
                <a:latin typeface="Times New Roman"/>
                <a:ea typeface="Times New Roman"/>
              </a:rPr>
              <a:t>2170 часов</a:t>
            </a:r>
            <a:r>
              <a:rPr lang="ru-RU" sz="4500" b="1" spc="-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), можно дополнить учебный план профиля еще каким-либо предметом (предметами) на базовом или углубленном уровне либо изменить количество часов на изучение выбранных предметов; завершить формирование учебного плана профиля дополнительными учебными предметами, курсами по выбору обучающихся.</a:t>
            </a:r>
            <a:endParaRPr lang="ru-RU" sz="4500" spc="-1" dirty="0">
              <a:solidFill>
                <a:schemeClr val="tx2">
                  <a:lumMod val="50000"/>
                </a:schemeClr>
              </a:solidFill>
              <a:latin typeface="Calibri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4500" spc="-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500" b="1" spc="-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5. Если суммарное число часов больше или равно минимальному числу часов, но меньше максимально допустимого (</a:t>
            </a:r>
            <a:r>
              <a:rPr lang="ru-RU" sz="4500" b="1" spc="-1" dirty="0">
                <a:solidFill>
                  <a:srgbClr val="C00000"/>
                </a:solidFill>
                <a:latin typeface="Times New Roman"/>
                <a:ea typeface="Times New Roman"/>
              </a:rPr>
              <a:t>2516 часов</a:t>
            </a:r>
            <a:r>
              <a:rPr lang="ru-RU" sz="4500" b="1" spc="-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), то образовательная организация может завершить формирование учебного плана, или увеличить количество часов на изучение отдельных предметов, или включить в план другие курсы по выбору обучающегося.</a:t>
            </a:r>
            <a:endParaRPr lang="ru-RU" sz="4500" spc="-1" dirty="0">
              <a:solidFill>
                <a:schemeClr val="tx2">
                  <a:lumMod val="50000"/>
                </a:schemeClr>
              </a:solidFill>
              <a:latin typeface="Calibri"/>
            </a:endParaRPr>
          </a:p>
          <a:p>
            <a:pPr fontAlgn="auto">
              <a:spcBef>
                <a:spcPts val="641"/>
              </a:spcBef>
              <a:spcAft>
                <a:spcPts val="0"/>
              </a:spcAft>
            </a:pPr>
            <a:endParaRPr lang="ru-RU" sz="40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86850" y="1055415"/>
            <a:ext cx="2817667" cy="52322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ШПАРГАЛКА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6325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6380" y="1825625"/>
            <a:ext cx="10937421" cy="4351338"/>
          </a:xfrm>
        </p:spPr>
        <p:txBody>
          <a:bodyPr/>
          <a:lstStyle/>
          <a:p>
            <a:pPr marL="0" indent="0" algn="ctr">
              <a:buNone/>
            </a:pPr>
            <a:endParaRPr lang="ru-RU" sz="4000" b="1" kern="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ru-RU" sz="40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ВНЕУРОЧНОЙ ДЕЯТЕЛЬНОСТИ </a:t>
            </a:r>
            <a:endParaRPr lang="ru-RU" sz="4000" b="1" kern="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40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 ЕДИНСТВА </a:t>
            </a:r>
            <a:endParaRPr lang="ru-RU" sz="4000" b="1" kern="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</a:t>
            </a:r>
            <a:r>
              <a:rPr lang="ru-RU" sz="40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88200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43914" y="1075445"/>
            <a:ext cx="10822305" cy="7726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wrap="square" lIns="0" tIns="33655" rIns="0" bIns="0" rtlCol="0">
            <a:spAutoFit/>
          </a:bodyPr>
          <a:lstStyle/>
          <a:p>
            <a:pPr marL="901700" marR="1287145" algn="ctr" fontAlgn="auto">
              <a:spcBef>
                <a:spcPts val="265"/>
              </a:spcBef>
              <a:spcAft>
                <a:spcPts val="0"/>
              </a:spcAft>
            </a:pPr>
            <a:r>
              <a:rPr sz="1600" b="1" spc="-2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</a:t>
            </a:r>
            <a:r>
              <a:rPr sz="1600" b="1" spc="-1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2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деятельность,</a:t>
            </a:r>
            <a:r>
              <a:rPr sz="1600" b="1" spc="3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направленная</a:t>
            </a:r>
            <a:r>
              <a:rPr sz="1600" b="1" spc="-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sz="1600" b="1" spc="-2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</a:t>
            </a:r>
            <a:r>
              <a:rPr sz="1600" b="1" spc="2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2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планируемых</a:t>
            </a:r>
            <a:r>
              <a:rPr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3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</a:t>
            </a:r>
            <a:r>
              <a:rPr sz="1600" b="1" spc="1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освоения </a:t>
            </a:r>
            <a:r>
              <a:rPr sz="1600" b="1" spc="-34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sz="1600" b="1" spc="-2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</a:t>
            </a:r>
            <a:r>
              <a:rPr sz="1600" b="1" spc="-1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2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sz="1600" b="1" spc="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(личностных,</a:t>
            </a:r>
            <a:r>
              <a:rPr sz="1600" b="1" spc="2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2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sz="1600" b="1" spc="2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600" b="1" spc="-3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2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предметных), </a:t>
            </a:r>
            <a:r>
              <a:rPr sz="1600" b="1" spc="-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2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осуществляемая</a:t>
            </a:r>
            <a:r>
              <a:rPr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600" b="1" spc="-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2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формах,</a:t>
            </a:r>
            <a:r>
              <a:rPr sz="1600" b="1" spc="-1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2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отличных</a:t>
            </a:r>
            <a:r>
              <a:rPr sz="1600" b="1" spc="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урочной</a:t>
            </a:r>
            <a:endParaRPr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728561" y="778051"/>
            <a:ext cx="325120" cy="297180"/>
            <a:chOff x="5719571" y="374904"/>
            <a:chExt cx="325120" cy="297180"/>
          </a:xfrm>
        </p:grpSpPr>
        <p:sp>
          <p:nvSpPr>
            <p:cNvPr id="5" name="object 5"/>
            <p:cNvSpPr/>
            <p:nvPr/>
          </p:nvSpPr>
          <p:spPr>
            <a:xfrm>
              <a:off x="5732525" y="387858"/>
              <a:ext cx="299085" cy="271780"/>
            </a:xfrm>
            <a:custGeom>
              <a:avLst/>
              <a:gdLst/>
              <a:ahLst/>
              <a:cxnLst/>
              <a:rect l="l" t="t" r="r" b="b"/>
              <a:pathLst>
                <a:path w="299085" h="271780">
                  <a:moveTo>
                    <a:pt x="224027" y="0"/>
                  </a:moveTo>
                  <a:lnTo>
                    <a:pt x="74675" y="0"/>
                  </a:lnTo>
                  <a:lnTo>
                    <a:pt x="74675" y="135636"/>
                  </a:lnTo>
                  <a:lnTo>
                    <a:pt x="0" y="135636"/>
                  </a:lnTo>
                  <a:lnTo>
                    <a:pt x="149351" y="271271"/>
                  </a:lnTo>
                  <a:lnTo>
                    <a:pt x="298703" y="135636"/>
                  </a:lnTo>
                  <a:lnTo>
                    <a:pt x="224027" y="135636"/>
                  </a:lnTo>
                  <a:lnTo>
                    <a:pt x="22402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mtClea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5732525" y="387858"/>
              <a:ext cx="299085" cy="271780"/>
            </a:xfrm>
            <a:custGeom>
              <a:avLst/>
              <a:gdLst/>
              <a:ahLst/>
              <a:cxnLst/>
              <a:rect l="l" t="t" r="r" b="b"/>
              <a:pathLst>
                <a:path w="299085" h="271780">
                  <a:moveTo>
                    <a:pt x="0" y="135636"/>
                  </a:moveTo>
                  <a:lnTo>
                    <a:pt x="74675" y="135636"/>
                  </a:lnTo>
                  <a:lnTo>
                    <a:pt x="74675" y="0"/>
                  </a:lnTo>
                  <a:lnTo>
                    <a:pt x="224027" y="0"/>
                  </a:lnTo>
                  <a:lnTo>
                    <a:pt x="224027" y="135636"/>
                  </a:lnTo>
                  <a:lnTo>
                    <a:pt x="298703" y="135636"/>
                  </a:lnTo>
                  <a:lnTo>
                    <a:pt x="149351" y="271271"/>
                  </a:lnTo>
                  <a:lnTo>
                    <a:pt x="0" y="135636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mtClea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59136" y="2326787"/>
            <a:ext cx="10822305" cy="2795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wrap="square" lIns="0" tIns="33020" rIns="0" bIns="0" rtlCol="0">
            <a:spAutoFit/>
          </a:bodyPr>
          <a:lstStyle/>
          <a:p>
            <a:pPr marL="1905" algn="ctr" fontAlgn="auto">
              <a:spcBef>
                <a:spcPts val="260"/>
              </a:spcBef>
              <a:spcAft>
                <a:spcPts val="0"/>
              </a:spcAft>
            </a:pPr>
            <a:r>
              <a:rPr sz="1600" b="1" spc="-2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</a:t>
            </a:r>
            <a:r>
              <a:rPr sz="1600" b="1" spc="2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2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неотъемлемой</a:t>
            </a:r>
            <a:r>
              <a:rPr sz="1600" b="1" spc="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600" b="1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2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обязательной</a:t>
            </a:r>
            <a:r>
              <a:rPr sz="1600" b="1" spc="1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частью</a:t>
            </a:r>
            <a:r>
              <a:rPr sz="1600" b="1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</a:t>
            </a:r>
            <a:r>
              <a:rPr sz="1600" b="1" spc="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2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</a:t>
            </a:r>
            <a:r>
              <a:rPr sz="1600" b="1" spc="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2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endParaRPr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4476" y="5422829"/>
            <a:ext cx="10829925" cy="7726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wrap="square" lIns="0" tIns="33655" rIns="0" bIns="0" rtlCol="0">
            <a:spAutoFit/>
          </a:bodyPr>
          <a:lstStyle/>
          <a:p>
            <a:pPr marL="90805" marR="430530" fontAlgn="auto">
              <a:spcBef>
                <a:spcPts val="265"/>
              </a:spcBef>
              <a:spcAft>
                <a:spcPts val="0"/>
              </a:spcAft>
            </a:pPr>
            <a:r>
              <a:rPr sz="1600" b="1" spc="-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600" b="1" spc="-2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</a:t>
            </a:r>
            <a:r>
              <a:rPr sz="1600" b="1" spc="-2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600" b="1" spc="-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3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</a:t>
            </a:r>
            <a:r>
              <a:rPr sz="1600" b="1" spc="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2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</a:t>
            </a:r>
            <a:r>
              <a:rPr sz="1600" b="1" spc="-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образования </a:t>
            </a:r>
            <a:r>
              <a:rPr sz="1600" b="1" spc="-3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600" b="1" spc="-3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уровень:</a:t>
            </a:r>
            <a:endParaRPr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805" marR="162560" fontAlgn="auto">
              <a:spcBef>
                <a:spcPts val="0"/>
              </a:spcBef>
              <a:spcAft>
                <a:spcPts val="0"/>
              </a:spcAft>
            </a:pPr>
            <a:r>
              <a:rPr sz="1600" b="1" spc="-2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</a:t>
            </a:r>
            <a:r>
              <a:rPr sz="1600" b="1" spc="5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</a:t>
            </a:r>
            <a:r>
              <a:rPr sz="1600" b="1" spc="-2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r>
              <a:rPr sz="1600" b="1" spc="-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sz="1600" b="1" spc="-2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2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sz="1600" b="1" spc="-1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2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</a:t>
            </a:r>
            <a:r>
              <a:rPr sz="1600" b="1" spc="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часов</a:t>
            </a:r>
            <a:endParaRPr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805" fontAlgn="auto">
              <a:spcBef>
                <a:spcPts val="0"/>
              </a:spcBef>
              <a:spcAft>
                <a:spcPts val="0"/>
              </a:spcAft>
            </a:pPr>
            <a:r>
              <a:rPr sz="1600" b="1" spc="-2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sz="1600" b="1" spc="-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часов</a:t>
            </a:r>
            <a:r>
              <a:rPr sz="1600" b="1" spc="-2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еженедельных</a:t>
            </a:r>
            <a:r>
              <a:rPr sz="1600" b="1" spc="-2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</a:t>
            </a:r>
            <a:endParaRPr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4617" y="4853613"/>
            <a:ext cx="10822305" cy="2808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wrap="square" lIns="0" tIns="34290" rIns="0" bIns="0" rtlCol="0">
            <a:spAutoFit/>
          </a:bodyPr>
          <a:lstStyle/>
          <a:p>
            <a:pPr marL="1270" algn="ctr" fontAlgn="auto">
              <a:spcBef>
                <a:spcPts val="270"/>
              </a:spcBef>
              <a:spcAft>
                <a:spcPts val="0"/>
              </a:spcAft>
            </a:pPr>
            <a:r>
              <a:rPr sz="1600" b="1" spc="-2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</a:t>
            </a:r>
            <a:r>
              <a:rPr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часов</a:t>
            </a:r>
            <a:r>
              <a:rPr sz="1600" b="1" spc="-1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2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внеурочной</a:t>
            </a:r>
            <a:r>
              <a:rPr sz="1600" b="1" spc="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2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0600" y="3140671"/>
            <a:ext cx="10822305" cy="12650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wrap="square" lIns="0" tIns="33655" rIns="0" bIns="0" rtlCol="0">
            <a:spAutoFit/>
          </a:bodyPr>
          <a:lstStyle/>
          <a:p>
            <a:pPr marL="91440" fontAlgn="auto">
              <a:spcBef>
                <a:spcPts val="265"/>
              </a:spcBef>
              <a:spcAft>
                <a:spcPts val="0"/>
              </a:spcAft>
            </a:pPr>
            <a:r>
              <a:rPr sz="1600" b="1" spc="-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</a:t>
            </a:r>
            <a:r>
              <a:rPr sz="1600" b="1" spc="-3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</a:t>
            </a:r>
            <a:r>
              <a:rPr sz="1600" b="1" spc="-3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2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</a:t>
            </a:r>
            <a:r>
              <a:rPr sz="1600" b="1" spc="-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2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предусматривать:</a:t>
            </a:r>
            <a:endParaRPr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8460" indent="-287655" fontAlgn="auto">
              <a:spcBef>
                <a:spcPts val="0"/>
              </a:spcBef>
              <a:spcAft>
                <a:spcPts val="0"/>
              </a:spcAft>
              <a:buFont typeface="Wingdings"/>
              <a:buChar char=""/>
              <a:tabLst>
                <a:tab pos="378460" algn="l"/>
                <a:tab pos="379095" algn="l"/>
              </a:tabLst>
            </a:pPr>
            <a:r>
              <a:rPr sz="1600" b="1" spc="-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</a:t>
            </a:r>
            <a:r>
              <a:rPr sz="1600" b="1" spc="-1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600" b="1" spc="-2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2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самостоятельность</a:t>
            </a:r>
            <a:r>
              <a:rPr sz="1600" b="1" spc="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2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endParaRPr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8460" indent="-287655" fontAlgn="auto">
              <a:spcBef>
                <a:spcPts val="0"/>
              </a:spcBef>
              <a:spcAft>
                <a:spcPts val="0"/>
              </a:spcAft>
              <a:buFont typeface="Wingdings"/>
              <a:buChar char=""/>
              <a:tabLst>
                <a:tab pos="378460" algn="l"/>
                <a:tab pos="379095" algn="l"/>
              </a:tabLst>
            </a:pPr>
            <a:r>
              <a:rPr sz="1600" b="1" spc="-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сочетать </a:t>
            </a:r>
            <a:r>
              <a:rPr sz="1600" b="1" spc="-2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индивидуальную</a:t>
            </a:r>
            <a:r>
              <a:rPr sz="1600" b="1" spc="1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600" b="1" spc="-2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групповую</a:t>
            </a:r>
            <a:r>
              <a:rPr sz="1600" b="1" spc="-1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endParaRPr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8460" indent="-287655" fontAlgn="auto">
              <a:spcBef>
                <a:spcPts val="0"/>
              </a:spcBef>
              <a:spcAft>
                <a:spcPts val="0"/>
              </a:spcAft>
              <a:buFont typeface="Wingdings"/>
              <a:buChar char=""/>
              <a:tabLst>
                <a:tab pos="379095" algn="l"/>
              </a:tabLst>
            </a:pPr>
            <a:r>
              <a:rPr sz="1600" b="1" spc="-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обеспечивать</a:t>
            </a:r>
            <a:r>
              <a:rPr sz="1600" b="1" spc="-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гибкий </a:t>
            </a:r>
            <a:r>
              <a:rPr sz="1600" b="1" spc="-2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</a:t>
            </a:r>
            <a:r>
              <a:rPr sz="1600" b="1" spc="1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</a:t>
            </a:r>
            <a:r>
              <a:rPr sz="1600" b="1" spc="1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2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(продолжительность,</a:t>
            </a:r>
            <a:r>
              <a:rPr sz="1600" b="1" spc="3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2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последовательность)</a:t>
            </a:r>
            <a:endParaRPr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2275" indent="-331470" fontAlgn="auto">
              <a:spcBef>
                <a:spcPts val="0"/>
              </a:spcBef>
              <a:spcAft>
                <a:spcPts val="0"/>
              </a:spcAft>
              <a:buFont typeface="Wingdings"/>
              <a:buChar char=""/>
              <a:tabLst>
                <a:tab pos="422275" algn="l"/>
                <a:tab pos="422909" algn="l"/>
              </a:tabLst>
            </a:pPr>
            <a:r>
              <a:rPr sz="1600" b="1" spc="-2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переменный</a:t>
            </a:r>
            <a:r>
              <a:rPr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</a:t>
            </a:r>
            <a:r>
              <a:rPr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2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обучающихся,</a:t>
            </a:r>
            <a:r>
              <a:rPr sz="1600" b="1" spc="2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проектную</a:t>
            </a:r>
            <a:r>
              <a:rPr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600" b="1" spc="-1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2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исследовательскую</a:t>
            </a:r>
            <a:r>
              <a:rPr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2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sz="1600" b="1" spc="-2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600" b="1" spc="1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2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экскурсии,</a:t>
            </a:r>
            <a:r>
              <a:rPr sz="1600" b="1" spc="2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2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походы,</a:t>
            </a:r>
            <a:r>
              <a:rPr sz="1600" b="1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sz="1600" b="1" spc="-1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пр.</a:t>
            </a:r>
            <a:endParaRPr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730277" y="1825953"/>
            <a:ext cx="325120" cy="500834"/>
            <a:chOff x="5719571" y="1461516"/>
            <a:chExt cx="325120" cy="295910"/>
          </a:xfrm>
        </p:grpSpPr>
        <p:sp>
          <p:nvSpPr>
            <p:cNvPr id="12" name="object 12"/>
            <p:cNvSpPr/>
            <p:nvPr/>
          </p:nvSpPr>
          <p:spPr>
            <a:xfrm>
              <a:off x="5732525" y="1474470"/>
              <a:ext cx="299085" cy="269875"/>
            </a:xfrm>
            <a:custGeom>
              <a:avLst/>
              <a:gdLst/>
              <a:ahLst/>
              <a:cxnLst/>
              <a:rect l="l" t="t" r="r" b="b"/>
              <a:pathLst>
                <a:path w="299085" h="269875">
                  <a:moveTo>
                    <a:pt x="224027" y="0"/>
                  </a:moveTo>
                  <a:lnTo>
                    <a:pt x="74675" y="0"/>
                  </a:lnTo>
                  <a:lnTo>
                    <a:pt x="74675" y="134874"/>
                  </a:lnTo>
                  <a:lnTo>
                    <a:pt x="0" y="134874"/>
                  </a:lnTo>
                  <a:lnTo>
                    <a:pt x="149351" y="269747"/>
                  </a:lnTo>
                  <a:lnTo>
                    <a:pt x="298703" y="134874"/>
                  </a:lnTo>
                  <a:lnTo>
                    <a:pt x="224027" y="134874"/>
                  </a:lnTo>
                  <a:lnTo>
                    <a:pt x="22402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mtClea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5732525" y="1474470"/>
              <a:ext cx="299085" cy="269875"/>
            </a:xfrm>
            <a:custGeom>
              <a:avLst/>
              <a:gdLst/>
              <a:ahLst/>
              <a:cxnLst/>
              <a:rect l="l" t="t" r="r" b="b"/>
              <a:pathLst>
                <a:path w="299085" h="269875">
                  <a:moveTo>
                    <a:pt x="0" y="134874"/>
                  </a:moveTo>
                  <a:lnTo>
                    <a:pt x="74675" y="134874"/>
                  </a:lnTo>
                  <a:lnTo>
                    <a:pt x="74675" y="0"/>
                  </a:lnTo>
                  <a:lnTo>
                    <a:pt x="224027" y="0"/>
                  </a:lnTo>
                  <a:lnTo>
                    <a:pt x="224027" y="134874"/>
                  </a:lnTo>
                  <a:lnTo>
                    <a:pt x="298703" y="134874"/>
                  </a:lnTo>
                  <a:lnTo>
                    <a:pt x="149351" y="269747"/>
                  </a:lnTo>
                  <a:lnTo>
                    <a:pt x="0" y="134874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mtClea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5730213" y="2603588"/>
            <a:ext cx="325120" cy="518677"/>
            <a:chOff x="5751576" y="2107692"/>
            <a:chExt cx="325120" cy="297180"/>
          </a:xfrm>
        </p:grpSpPr>
        <p:sp>
          <p:nvSpPr>
            <p:cNvPr id="15" name="object 15"/>
            <p:cNvSpPr/>
            <p:nvPr/>
          </p:nvSpPr>
          <p:spPr>
            <a:xfrm>
              <a:off x="5764530" y="2120646"/>
              <a:ext cx="299085" cy="271780"/>
            </a:xfrm>
            <a:custGeom>
              <a:avLst/>
              <a:gdLst/>
              <a:ahLst/>
              <a:cxnLst/>
              <a:rect l="l" t="t" r="r" b="b"/>
              <a:pathLst>
                <a:path w="299085" h="271780">
                  <a:moveTo>
                    <a:pt x="224028" y="0"/>
                  </a:moveTo>
                  <a:lnTo>
                    <a:pt x="74675" y="0"/>
                  </a:lnTo>
                  <a:lnTo>
                    <a:pt x="74675" y="135636"/>
                  </a:lnTo>
                  <a:lnTo>
                    <a:pt x="0" y="135636"/>
                  </a:lnTo>
                  <a:lnTo>
                    <a:pt x="149352" y="271271"/>
                  </a:lnTo>
                  <a:lnTo>
                    <a:pt x="298704" y="135636"/>
                  </a:lnTo>
                  <a:lnTo>
                    <a:pt x="224028" y="135636"/>
                  </a:lnTo>
                  <a:lnTo>
                    <a:pt x="2240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mtClea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5764530" y="2120646"/>
              <a:ext cx="299085" cy="271780"/>
            </a:xfrm>
            <a:custGeom>
              <a:avLst/>
              <a:gdLst/>
              <a:ahLst/>
              <a:cxnLst/>
              <a:rect l="l" t="t" r="r" b="b"/>
              <a:pathLst>
                <a:path w="299085" h="271780">
                  <a:moveTo>
                    <a:pt x="0" y="135636"/>
                  </a:moveTo>
                  <a:lnTo>
                    <a:pt x="74675" y="135636"/>
                  </a:lnTo>
                  <a:lnTo>
                    <a:pt x="74675" y="0"/>
                  </a:lnTo>
                  <a:lnTo>
                    <a:pt x="224028" y="0"/>
                  </a:lnTo>
                  <a:lnTo>
                    <a:pt x="224028" y="135636"/>
                  </a:lnTo>
                  <a:lnTo>
                    <a:pt x="298704" y="135636"/>
                  </a:lnTo>
                  <a:lnTo>
                    <a:pt x="149352" y="271271"/>
                  </a:lnTo>
                  <a:lnTo>
                    <a:pt x="0" y="135636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mtClea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5754319" y="4395206"/>
            <a:ext cx="325120" cy="458615"/>
            <a:chOff x="5708903" y="3729228"/>
            <a:chExt cx="325120" cy="297180"/>
          </a:xfrm>
        </p:grpSpPr>
        <p:sp>
          <p:nvSpPr>
            <p:cNvPr id="18" name="object 18"/>
            <p:cNvSpPr/>
            <p:nvPr/>
          </p:nvSpPr>
          <p:spPr>
            <a:xfrm>
              <a:off x="5721857" y="3742182"/>
              <a:ext cx="299085" cy="271780"/>
            </a:xfrm>
            <a:custGeom>
              <a:avLst/>
              <a:gdLst/>
              <a:ahLst/>
              <a:cxnLst/>
              <a:rect l="l" t="t" r="r" b="b"/>
              <a:pathLst>
                <a:path w="299085" h="271779">
                  <a:moveTo>
                    <a:pt x="224027" y="0"/>
                  </a:moveTo>
                  <a:lnTo>
                    <a:pt x="74675" y="0"/>
                  </a:lnTo>
                  <a:lnTo>
                    <a:pt x="74675" y="135636"/>
                  </a:lnTo>
                  <a:lnTo>
                    <a:pt x="0" y="135636"/>
                  </a:lnTo>
                  <a:lnTo>
                    <a:pt x="149351" y="271272"/>
                  </a:lnTo>
                  <a:lnTo>
                    <a:pt x="298703" y="135636"/>
                  </a:lnTo>
                  <a:lnTo>
                    <a:pt x="224027" y="135636"/>
                  </a:lnTo>
                  <a:lnTo>
                    <a:pt x="22402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mtClea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5721857" y="3742182"/>
              <a:ext cx="299085" cy="271780"/>
            </a:xfrm>
            <a:custGeom>
              <a:avLst/>
              <a:gdLst/>
              <a:ahLst/>
              <a:cxnLst/>
              <a:rect l="l" t="t" r="r" b="b"/>
              <a:pathLst>
                <a:path w="299085" h="271779">
                  <a:moveTo>
                    <a:pt x="0" y="135636"/>
                  </a:moveTo>
                  <a:lnTo>
                    <a:pt x="74675" y="135636"/>
                  </a:lnTo>
                  <a:lnTo>
                    <a:pt x="74675" y="0"/>
                  </a:lnTo>
                  <a:lnTo>
                    <a:pt x="224027" y="0"/>
                  </a:lnTo>
                  <a:lnTo>
                    <a:pt x="224027" y="135636"/>
                  </a:lnTo>
                  <a:lnTo>
                    <a:pt x="298703" y="135636"/>
                  </a:lnTo>
                  <a:lnTo>
                    <a:pt x="149351" y="271272"/>
                  </a:lnTo>
                  <a:lnTo>
                    <a:pt x="0" y="135636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mtClea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21" name="object 7"/>
          <p:cNvSpPr txBox="1">
            <a:spLocks/>
          </p:cNvSpPr>
          <p:nvPr/>
        </p:nvSpPr>
        <p:spPr>
          <a:xfrm>
            <a:off x="236764" y="176821"/>
            <a:ext cx="1166676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rgbClr val="003399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algn="ctr" fontAlgn="auto">
              <a:spcBef>
                <a:spcPts val="100"/>
              </a:spcBef>
              <a:spcAft>
                <a:spcPts val="0"/>
              </a:spcAft>
            </a:pPr>
            <a:r>
              <a:rPr lang="ru-RU" sz="2800" kern="0" spc="-5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ВНЕУРОЧНАЯ</a:t>
            </a:r>
            <a:r>
              <a:rPr lang="ru-RU" sz="2800" kern="0" spc="-4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kern="0" spc="-5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endParaRPr lang="ru-RU" sz="2800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67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168437"/>
            <a:ext cx="11560629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800" spc="-15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СОДЕРЖАТЕЛЬНОЕ</a:t>
            </a:r>
            <a:r>
              <a:rPr lang="ru-RU" sz="2800" spc="1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5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НАПОЛНЕНИЕ</a:t>
            </a:r>
            <a:r>
              <a:rPr lang="ru-RU" sz="2800" spc="15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spc="15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spc="-5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ВНЕУРОЧНОЙ</a:t>
            </a:r>
            <a:r>
              <a:rPr lang="ru-RU" sz="2800" spc="5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1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9635" y="1279715"/>
            <a:ext cx="10822305" cy="5264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wrap="square" lIns="0" tIns="33655" rIns="0" bIns="0" rtlCol="0">
            <a:spAutoFit/>
          </a:bodyPr>
          <a:lstStyle/>
          <a:p>
            <a:pPr marR="1329690" algn="ctr" fontAlgn="auto">
              <a:spcBef>
                <a:spcPts val="0"/>
              </a:spcBef>
              <a:spcAft>
                <a:spcPts val="0"/>
              </a:spcAft>
            </a:pPr>
            <a:r>
              <a:rPr sz="1600" b="1" spc="-2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Обязательное</a:t>
            </a:r>
            <a:r>
              <a:rPr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</a:t>
            </a:r>
            <a:r>
              <a:rPr sz="1600" b="1" spc="-1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sz="1600" b="1" spc="1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внеурочной</a:t>
            </a:r>
            <a:r>
              <a:rPr sz="1600" b="1" spc="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2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sz="1600" b="1" spc="2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1600" b="1" spc="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2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воспитательная</a:t>
            </a:r>
            <a:r>
              <a:rPr sz="1600" b="1" spc="-2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направленность, </a:t>
            </a:r>
            <a:r>
              <a:rPr sz="1600" b="1" spc="-3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соотнесенность</a:t>
            </a:r>
            <a:r>
              <a:rPr sz="1600" b="1" spc="-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sz="1600" b="1" spc="-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рабочей</a:t>
            </a:r>
            <a:r>
              <a:rPr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2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программой</a:t>
            </a:r>
            <a:r>
              <a:rPr sz="1600" b="1" spc="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 </a:t>
            </a:r>
            <a:r>
              <a:rPr sz="1600" b="1" spc="-2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</a:t>
            </a:r>
            <a:r>
              <a:rPr sz="1600" b="1" spc="-1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endParaRPr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366787"/>
              </p:ext>
            </p:extLst>
          </p:nvPr>
        </p:nvGraphicFramePr>
        <p:xfrm>
          <a:off x="212271" y="1942393"/>
          <a:ext cx="11658600" cy="46883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1665"/>
                <a:gridCol w="8616935"/>
              </a:tblGrid>
              <a:tr h="489330"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800" b="1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Модель</a:t>
                      </a:r>
                      <a:r>
                        <a:rPr sz="1800" b="1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1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плана</a:t>
                      </a:r>
                      <a:r>
                        <a:rPr sz="1800" b="1" spc="-2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1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внеурочной</a:t>
                      </a:r>
                      <a:endParaRPr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800" b="1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</a:t>
                      </a:r>
                      <a:endParaRPr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800" b="1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Содержательное</a:t>
                      </a:r>
                      <a:r>
                        <a:rPr sz="1800" b="1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1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наполнение</a:t>
                      </a:r>
                      <a:endParaRPr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81811">
                <a:tc>
                  <a:txBody>
                    <a:bodyPr/>
                    <a:lstStyle/>
                    <a:p>
                      <a:pPr marL="3600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600" b="1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Преобладание</a:t>
                      </a:r>
                      <a:endParaRPr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000" marR="367665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600" b="1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учебно-познавательной </a:t>
                      </a:r>
                      <a:r>
                        <a:rPr sz="1600" b="1" spc="-44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b="1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</a:t>
                      </a:r>
                      <a:endParaRPr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/>
                        <a:buChar char=""/>
                        <a:tabLst>
                          <a:tab pos="290195" algn="l"/>
                          <a:tab pos="290830" algn="l"/>
                        </a:tabLst>
                      </a:pPr>
                      <a:r>
                        <a:rPr sz="1600" spc="-1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занятия</a:t>
                      </a:r>
                      <a:r>
                        <a:rPr sz="16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</a:t>
                      </a:r>
                      <a:r>
                        <a:rPr sz="1600" spc="-3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2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углубленному</a:t>
                      </a:r>
                      <a:r>
                        <a:rPr sz="1600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1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изучению</a:t>
                      </a:r>
                      <a:r>
                        <a:rPr sz="1600" spc="1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2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отдельных</a:t>
                      </a:r>
                      <a:r>
                        <a:rPr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1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учебных</a:t>
                      </a:r>
                      <a:r>
                        <a:rPr sz="1600" spc="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2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предметов</a:t>
                      </a:r>
                      <a:endParaRPr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00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/>
                        <a:buChar char=""/>
                        <a:tabLst>
                          <a:tab pos="290195" algn="l"/>
                          <a:tab pos="290830" algn="l"/>
                        </a:tabLst>
                      </a:pPr>
                      <a:r>
                        <a:rPr sz="1600" spc="-1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занятия</a:t>
                      </a:r>
                      <a:r>
                        <a:rPr sz="16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</a:t>
                      </a:r>
                      <a:r>
                        <a:rPr sz="1600" spc="-3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1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формированию</a:t>
                      </a:r>
                      <a:r>
                        <a:rPr sz="1600" spc="2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1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функциональной</a:t>
                      </a:r>
                      <a:r>
                        <a:rPr sz="1600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1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грамотности;</a:t>
                      </a:r>
                      <a:endParaRPr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000" marR="833119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/>
                        <a:buChar char=""/>
                        <a:tabLst>
                          <a:tab pos="290195" algn="l"/>
                          <a:tab pos="290830" algn="l"/>
                        </a:tabLst>
                      </a:pPr>
                      <a:r>
                        <a:rPr sz="1600" spc="-1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занятия</a:t>
                      </a:r>
                      <a:r>
                        <a:rPr sz="1600" spc="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1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обучающихся</a:t>
                      </a:r>
                      <a:r>
                        <a:rPr sz="1600" spc="2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sz="1600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2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педагогами,</a:t>
                      </a:r>
                      <a:r>
                        <a:rPr sz="1600" spc="4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1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сопровождающими</a:t>
                      </a:r>
                      <a:r>
                        <a:rPr sz="1600" spc="1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2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проектно-исследовательскую </a:t>
                      </a:r>
                      <a:r>
                        <a:rPr sz="1600" spc="-30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2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деятельность;</a:t>
                      </a:r>
                      <a:endParaRPr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00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/>
                        <a:buChar char=""/>
                        <a:tabLst>
                          <a:tab pos="290195" algn="l"/>
                          <a:tab pos="290830" algn="l"/>
                        </a:tabLst>
                      </a:pPr>
                      <a:r>
                        <a:rPr sz="1600" spc="-1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профориентационные</a:t>
                      </a:r>
                      <a:r>
                        <a:rPr sz="1600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1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занятия</a:t>
                      </a:r>
                      <a:r>
                        <a:rPr sz="1600" spc="-2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1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обучающихся</a:t>
                      </a:r>
                      <a:endParaRPr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81811">
                <a:tc>
                  <a:txBody>
                    <a:bodyPr/>
                    <a:lstStyle/>
                    <a:p>
                      <a:pPr marL="3600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Преобладание</a:t>
                      </a:r>
                      <a:endParaRPr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00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600" b="1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педагогической</a:t>
                      </a:r>
                      <a:endParaRPr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00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поддержки</a:t>
                      </a:r>
                      <a:r>
                        <a:rPr sz="1600" b="1" spc="-7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обучающихся</a:t>
                      </a:r>
                      <a:endParaRPr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/>
                        <a:buChar char=""/>
                        <a:tabLst>
                          <a:tab pos="290195" algn="l"/>
                          <a:tab pos="290830" algn="l"/>
                        </a:tabLst>
                      </a:pPr>
                      <a:r>
                        <a:rPr sz="1600" spc="-2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дополнительные</a:t>
                      </a:r>
                      <a:r>
                        <a:rPr sz="1600" spc="-3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1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занятия</a:t>
                      </a:r>
                      <a:r>
                        <a:rPr sz="16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1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обучающихся,</a:t>
                      </a:r>
                      <a:r>
                        <a:rPr sz="1600" spc="2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1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испытывающих</a:t>
                      </a:r>
                      <a:r>
                        <a:rPr sz="1600" spc="1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2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затруднения</a:t>
                      </a:r>
                      <a:r>
                        <a:rPr sz="1600" spc="1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sz="1600" spc="-2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освоении</a:t>
                      </a:r>
                      <a:r>
                        <a:rPr sz="1600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учебной</a:t>
                      </a:r>
                      <a:endParaRPr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00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600" spc="-1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программы;</a:t>
                      </a:r>
                      <a:endParaRPr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00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/>
                        <a:buChar char=""/>
                        <a:tabLst>
                          <a:tab pos="290195" algn="l"/>
                          <a:tab pos="290830" algn="l"/>
                        </a:tabLst>
                      </a:pPr>
                      <a:r>
                        <a:rPr sz="1600" spc="-2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дополнительные</a:t>
                      </a:r>
                      <a:r>
                        <a:rPr sz="1600" spc="-3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1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занятия</a:t>
                      </a:r>
                      <a:r>
                        <a:rPr sz="1600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1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обучающихся,</a:t>
                      </a:r>
                      <a:r>
                        <a:rPr sz="1600" spc="2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1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испытывающих</a:t>
                      </a:r>
                      <a:r>
                        <a:rPr sz="1600" spc="1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2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трудности</a:t>
                      </a:r>
                      <a:r>
                        <a:rPr sz="1600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sz="1600" spc="-2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освоении</a:t>
                      </a:r>
                      <a:r>
                        <a:rPr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2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языков</a:t>
                      </a:r>
                      <a:r>
                        <a:rPr sz="1600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1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обучения;</a:t>
                      </a:r>
                      <a:endParaRPr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00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/>
                        <a:buChar char=""/>
                        <a:tabLst>
                          <a:tab pos="290195" algn="l"/>
                          <a:tab pos="290830" algn="l"/>
                        </a:tabLst>
                      </a:pPr>
                      <a:r>
                        <a:rPr sz="1600" spc="-1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специальные</a:t>
                      </a:r>
                      <a:r>
                        <a:rPr sz="1600" spc="1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1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занятия</a:t>
                      </a:r>
                      <a:r>
                        <a:rPr sz="16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1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обучающихся,</a:t>
                      </a:r>
                      <a:r>
                        <a:rPr sz="1600" spc="3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1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испытывающих</a:t>
                      </a:r>
                      <a:r>
                        <a:rPr sz="1600" spc="2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2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затруднения</a:t>
                      </a:r>
                      <a:r>
                        <a:rPr sz="1600" spc="1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sz="1600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1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социальной</a:t>
                      </a:r>
                      <a:r>
                        <a:rPr sz="1600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2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коммуникации;</a:t>
                      </a:r>
                      <a:endParaRPr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00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/>
                        <a:buChar char=""/>
                        <a:tabLst>
                          <a:tab pos="290195" algn="l"/>
                          <a:tab pos="290830" algn="l"/>
                        </a:tabLst>
                      </a:pPr>
                      <a:r>
                        <a:rPr sz="1600" spc="-1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специальные</a:t>
                      </a:r>
                      <a:r>
                        <a:rPr sz="1600" spc="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1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занятия обучающихся</a:t>
                      </a:r>
                      <a:r>
                        <a:rPr sz="1600" spc="2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sz="1600" spc="-3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1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ограниченными</a:t>
                      </a:r>
                      <a:r>
                        <a:rPr sz="1600" spc="2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1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возможностями</a:t>
                      </a:r>
                      <a:r>
                        <a:rPr sz="1600" spc="-3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1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здоровья</a:t>
                      </a:r>
                      <a:endParaRPr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25701">
                <a:tc>
                  <a:txBody>
                    <a:bodyPr/>
                    <a:lstStyle/>
                    <a:p>
                      <a:pPr marL="3600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600" b="1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Преобладание</a:t>
                      </a:r>
                      <a:endParaRPr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00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600" b="1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</a:t>
                      </a:r>
                      <a:endParaRPr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000" marR="39624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ученических</a:t>
                      </a:r>
                      <a:r>
                        <a:rPr sz="1600" b="1" spc="-9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сообществ </a:t>
                      </a:r>
                      <a:r>
                        <a:rPr sz="1600" b="1" spc="-434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sz="1600" b="1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воспитательных </a:t>
                      </a:r>
                      <a:r>
                        <a:rPr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мероприятий</a:t>
                      </a:r>
                      <a:endParaRPr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288925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/>
                        <a:buChar char=""/>
                        <a:tabLst>
                          <a:tab pos="290195" algn="l"/>
                          <a:tab pos="290830" algn="l"/>
                        </a:tabLst>
                      </a:pPr>
                      <a:r>
                        <a:rPr sz="1600" spc="-1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занятия</a:t>
                      </a:r>
                      <a:r>
                        <a:rPr sz="1600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1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обучающихся</a:t>
                      </a:r>
                      <a:r>
                        <a:rPr sz="1600" spc="2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sz="1600" spc="-1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2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педагогами,</a:t>
                      </a:r>
                      <a:r>
                        <a:rPr sz="1600" spc="3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1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сопровождающими</a:t>
                      </a:r>
                      <a:r>
                        <a:rPr sz="1600" spc="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2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</a:t>
                      </a:r>
                      <a:r>
                        <a:rPr sz="1600" spc="1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2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детских</a:t>
                      </a:r>
                      <a:r>
                        <a:rPr sz="1600" spc="1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1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общественных </a:t>
                      </a:r>
                      <a:r>
                        <a:rPr sz="1600" spc="-30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1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объединений</a:t>
                      </a:r>
                      <a:r>
                        <a:rPr sz="1600" spc="1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1600" spc="-2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1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органов</a:t>
                      </a:r>
                      <a:r>
                        <a:rPr sz="1600" spc="-2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1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ученического</a:t>
                      </a:r>
                      <a:r>
                        <a:rPr sz="1600" spc="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1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самоуправления;</a:t>
                      </a:r>
                      <a:endParaRPr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00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/>
                        <a:buChar char=""/>
                        <a:tabLst>
                          <a:tab pos="290195" algn="l"/>
                          <a:tab pos="290830" algn="l"/>
                        </a:tabLst>
                      </a:pPr>
                      <a:r>
                        <a:rPr sz="1600" spc="-1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занятия</a:t>
                      </a:r>
                      <a:r>
                        <a:rPr sz="1600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1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обучающихся</a:t>
                      </a:r>
                      <a:r>
                        <a:rPr sz="1600" spc="1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sz="16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2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рамках</a:t>
                      </a:r>
                      <a:r>
                        <a:rPr sz="1600" spc="1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1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циклов</a:t>
                      </a:r>
                      <a:r>
                        <a:rPr sz="1600" spc="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1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специально</a:t>
                      </a:r>
                      <a:r>
                        <a:rPr sz="1600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1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организованных</a:t>
                      </a:r>
                      <a:r>
                        <a:rPr sz="1600" spc="1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1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внеурочных</a:t>
                      </a:r>
                      <a:r>
                        <a:rPr sz="1600" spc="2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1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занятий,</a:t>
                      </a:r>
                      <a:endParaRPr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00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600" spc="-1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посвященных актуальным</a:t>
                      </a:r>
                      <a:r>
                        <a:rPr sz="1600" spc="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1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социальным,</a:t>
                      </a:r>
                      <a:r>
                        <a:rPr sz="1600" spc="2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1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нравственным</a:t>
                      </a:r>
                      <a:r>
                        <a:rPr sz="1600" spc="1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2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проблемам</a:t>
                      </a:r>
                      <a:r>
                        <a:rPr sz="1600" spc="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1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современного</a:t>
                      </a:r>
                      <a:r>
                        <a:rPr sz="1600" spc="1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1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мира;</a:t>
                      </a:r>
                      <a:endParaRPr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000" marR="93726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/>
                        <a:buChar char=""/>
                        <a:tabLst>
                          <a:tab pos="328295" algn="l"/>
                          <a:tab pos="328930" algn="l"/>
                        </a:tabLst>
                      </a:pPr>
                      <a:r>
                        <a:rPr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r>
                        <a:rPr sz="1600" spc="-1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занятия</a:t>
                      </a:r>
                      <a:r>
                        <a:rPr sz="16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1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обучающихся</a:t>
                      </a:r>
                      <a:r>
                        <a:rPr sz="1600" spc="2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sz="1600" spc="-2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1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</a:t>
                      </a:r>
                      <a:r>
                        <a:rPr sz="1600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1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ориентированных</a:t>
                      </a:r>
                      <a:r>
                        <a:rPr sz="1600" spc="1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1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объединениях:</a:t>
                      </a:r>
                      <a:r>
                        <a:rPr sz="1600" spc="2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1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экологических, </a:t>
                      </a:r>
                      <a:r>
                        <a:rPr sz="1600" spc="-30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1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волонтерских, </a:t>
                      </a:r>
                      <a:r>
                        <a:rPr sz="1600" spc="-2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трудовых</a:t>
                      </a:r>
                      <a:r>
                        <a:rPr sz="1600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1600" spc="-2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2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т.п.</a:t>
                      </a:r>
                      <a:endParaRPr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295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99213" y="632155"/>
            <a:ext cx="4512563" cy="5423387"/>
            <a:chOff x="223042" y="719327"/>
            <a:chExt cx="4512563" cy="534685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3042" y="1226818"/>
              <a:ext cx="4512563" cy="40485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8304" y="719327"/>
              <a:ext cx="580644" cy="50749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3854" y="5476398"/>
              <a:ext cx="3922776" cy="58978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14301" y="143846"/>
            <a:ext cx="11879707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fontAlgn="auto">
              <a:spcBef>
                <a:spcPts val="100"/>
              </a:spcBef>
              <a:spcAft>
                <a:spcPts val="0"/>
              </a:spcAft>
            </a:pPr>
            <a:r>
              <a:rPr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ВНЕУРОЧНАЯ</a:t>
            </a:r>
            <a:r>
              <a:rPr sz="2800" b="1" spc="-6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endParaRPr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4266200" y="6350583"/>
            <a:ext cx="4796157" cy="289823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800" spc="-5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https://edsoo.ru/Vneurochnaya_deyatelnost.htm</a:t>
            </a:r>
            <a:endParaRPr sz="1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6" t="10372" r="18979" b="4889"/>
          <a:stretch/>
        </p:blipFill>
        <p:spPr bwMode="auto">
          <a:xfrm>
            <a:off x="5011777" y="715422"/>
            <a:ext cx="6778891" cy="5358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1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839512"/>
              </p:ext>
            </p:extLst>
          </p:nvPr>
        </p:nvGraphicFramePr>
        <p:xfrm>
          <a:off x="179615" y="1596189"/>
          <a:ext cx="11764736" cy="49899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61935"/>
                <a:gridCol w="1602801"/>
              </a:tblGrid>
              <a:tr h="45720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800" b="1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</a:t>
                      </a:r>
                      <a:r>
                        <a:rPr sz="1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</a:t>
                      </a:r>
                      <a:r>
                        <a:rPr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sz="1800" b="1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sz="1800" b="1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выполнении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9330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800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Организационный</a:t>
                      </a:r>
                      <a:r>
                        <a:rPr sz="18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1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r>
                        <a:rPr sz="1800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</a:t>
                      </a:r>
                      <a:r>
                        <a:rPr sz="1800" spc="3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образовательной</a:t>
                      </a:r>
                      <a:r>
                        <a:rPr sz="1800" spc="1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</a:t>
                      </a:r>
                      <a:r>
                        <a:rPr sz="1800" spc="3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включает</a:t>
                      </a:r>
                      <a:r>
                        <a:rPr sz="1800" spc="1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sz="1800" spc="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себя</a:t>
                      </a:r>
                      <a:r>
                        <a:rPr sz="1800" spc="1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00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800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внеурочной</a:t>
                      </a:r>
                      <a:r>
                        <a:rPr sz="1800" spc="-2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</a:t>
                      </a:r>
                      <a:endParaRPr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9458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800" spc="-1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Содержательный</a:t>
                      </a:r>
                      <a:r>
                        <a:rPr sz="1800" spc="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1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r>
                        <a:rPr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</a:t>
                      </a:r>
                      <a:r>
                        <a:rPr sz="1800" spc="2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образовательной</a:t>
                      </a:r>
                      <a:r>
                        <a:rPr sz="1800" spc="1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</a:t>
                      </a:r>
                      <a:r>
                        <a:rPr sz="1800" spc="3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включает</a:t>
                      </a:r>
                      <a:r>
                        <a:rPr sz="1800" spc="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sz="18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себя</a:t>
                      </a:r>
                      <a:endParaRPr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00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800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рабочие</a:t>
                      </a:r>
                      <a:r>
                        <a:rPr sz="1800" spc="-1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</a:t>
                      </a:r>
                      <a:r>
                        <a:rPr sz="1800" spc="1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внеурочной</a:t>
                      </a:r>
                      <a:r>
                        <a:rPr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</a:t>
                      </a:r>
                      <a:endParaRPr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9331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800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sz="1800" spc="1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локальных</a:t>
                      </a:r>
                      <a:r>
                        <a:rPr sz="1800" spc="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актах</a:t>
                      </a:r>
                      <a:r>
                        <a:rPr sz="1800" spc="-2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образовательной</a:t>
                      </a:r>
                      <a:r>
                        <a:rPr sz="1800" spc="3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организации отражены</a:t>
                      </a:r>
                      <a:r>
                        <a:rPr sz="1800" spc="3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особенности</a:t>
                      </a:r>
                      <a:r>
                        <a:rPr sz="1800" spc="4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организации</a:t>
                      </a:r>
                      <a:endParaRPr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00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800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внеурочной</a:t>
                      </a:r>
                      <a:r>
                        <a:rPr sz="1800" spc="-1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</a:t>
                      </a:r>
                      <a:endParaRPr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9330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800" spc="-1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</a:t>
                      </a:r>
                      <a:r>
                        <a:rPr sz="1800" spc="3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список</a:t>
                      </a:r>
                      <a:r>
                        <a:rPr sz="1800" spc="2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учебных</a:t>
                      </a:r>
                      <a:r>
                        <a:rPr sz="1800" spc="2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пособий,</a:t>
                      </a:r>
                      <a:r>
                        <a:rPr sz="1800" spc="2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информационно-цифровых</a:t>
                      </a:r>
                      <a:r>
                        <a:rPr sz="1800" spc="2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ресурсов,</a:t>
                      </a:r>
                      <a:endParaRPr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00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800" spc="-1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используемых</a:t>
                      </a:r>
                      <a:r>
                        <a:rPr sz="1800" spc="3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</a:t>
                      </a:r>
                      <a:r>
                        <a:rPr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реализации</a:t>
                      </a:r>
                      <a:r>
                        <a:rPr sz="1800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внеурочной</a:t>
                      </a:r>
                      <a:r>
                        <a:rPr sz="1800" spc="1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</a:t>
                      </a:r>
                      <a:endParaRPr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33170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800" spc="-1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Определена</a:t>
                      </a:r>
                      <a:r>
                        <a:rPr sz="1800" spc="3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2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модель</a:t>
                      </a:r>
                      <a:r>
                        <a:rPr sz="1800" spc="3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реализации</a:t>
                      </a:r>
                      <a:r>
                        <a:rPr sz="1800" spc="1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сетевых</a:t>
                      </a:r>
                      <a:r>
                        <a:rPr sz="1800" spc="1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</a:t>
                      </a:r>
                      <a:r>
                        <a:rPr sz="1800" spc="3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взаимодействия</a:t>
                      </a:r>
                      <a:r>
                        <a:rPr sz="1800" spc="3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общеобразовательной</a:t>
                      </a:r>
                      <a:endParaRPr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000" marR="9525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8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организации</a:t>
                      </a:r>
                      <a:r>
                        <a:rPr sz="1800" spc="3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sz="1800" spc="2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организациями</a:t>
                      </a:r>
                      <a:r>
                        <a:rPr sz="1800" spc="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1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дополнительного</a:t>
                      </a:r>
                      <a:r>
                        <a:rPr sz="1800" spc="3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образования,</a:t>
                      </a:r>
                      <a:r>
                        <a:rPr sz="1800" spc="2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учреждениями</a:t>
                      </a:r>
                      <a:r>
                        <a:rPr sz="1800" spc="4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2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культуры </a:t>
                      </a:r>
                      <a:r>
                        <a:rPr sz="1800" spc="-35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спорта</a:t>
                      </a:r>
                      <a:r>
                        <a:rPr sz="1800" spc="2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sz="1800" spc="-1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рамках</a:t>
                      </a:r>
                      <a:r>
                        <a:rPr sz="1800" spc="-2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реализации</a:t>
                      </a:r>
                      <a:r>
                        <a:rPr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внеурочной</a:t>
                      </a:r>
                      <a:r>
                        <a:rPr sz="1800" spc="1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</a:t>
                      </a:r>
                      <a:r>
                        <a:rPr sz="1800" spc="3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(при</a:t>
                      </a:r>
                      <a:r>
                        <a:rPr sz="1800" spc="1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1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необходимости)</a:t>
                      </a:r>
                      <a:endParaRPr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6517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800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Разработан</a:t>
                      </a:r>
                      <a:r>
                        <a:rPr sz="1800" spc="-1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sz="1800" spc="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1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методического</a:t>
                      </a:r>
                      <a:r>
                        <a:rPr sz="1800" spc="6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сопровождения</a:t>
                      </a:r>
                      <a:r>
                        <a:rPr sz="1800" spc="3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реализации</a:t>
                      </a:r>
                      <a:r>
                        <a:rPr sz="18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внеурочной</a:t>
                      </a:r>
                      <a:r>
                        <a:rPr sz="1800" spc="3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</a:t>
                      </a:r>
                      <a:endParaRPr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9331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800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Занятия</a:t>
                      </a:r>
                      <a:r>
                        <a:rPr sz="1800" spc="1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внеурочной</a:t>
                      </a:r>
                      <a:r>
                        <a:rPr sz="1800" spc="3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</a:t>
                      </a:r>
                      <a:r>
                        <a:rPr sz="1800" spc="2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включены</a:t>
                      </a:r>
                      <a:r>
                        <a:rPr sz="1800" spc="2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sz="1800" spc="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расписание, </a:t>
                      </a:r>
                      <a:r>
                        <a:rPr sz="1800" spc="-1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определена</a:t>
                      </a:r>
                      <a:r>
                        <a:rPr sz="1800" spc="3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нагрузка</a:t>
                      </a:r>
                      <a:endParaRPr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00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8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учителя</a:t>
                      </a:r>
                      <a:endParaRPr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6209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800" spc="-1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Определены</a:t>
                      </a:r>
                      <a:r>
                        <a:rPr sz="1800" spc="2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способы</a:t>
                      </a:r>
                      <a:r>
                        <a:rPr sz="1800" spc="3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организации</a:t>
                      </a:r>
                      <a:r>
                        <a:rPr sz="1800" spc="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профориентационных</a:t>
                      </a:r>
                      <a:r>
                        <a:rPr sz="1800" spc="2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занятий,</a:t>
                      </a:r>
                      <a:r>
                        <a:rPr sz="1800" spc="1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</a:t>
                      </a:r>
                      <a:endParaRPr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00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8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(функционирует)</a:t>
                      </a:r>
                      <a:r>
                        <a:rPr sz="1800" spc="3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1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школьный</a:t>
                      </a:r>
                      <a:r>
                        <a:rPr sz="1800" spc="1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1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музей,</a:t>
                      </a:r>
                      <a:r>
                        <a:rPr sz="1800" spc="3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1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школьный</a:t>
                      </a:r>
                      <a:r>
                        <a:rPr sz="1800" spc="1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спортивный</a:t>
                      </a:r>
                      <a:r>
                        <a:rPr sz="1800" spc="1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клуб,</a:t>
                      </a:r>
                      <a:r>
                        <a:rPr sz="1800" spc="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1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школьный</a:t>
                      </a:r>
                      <a:r>
                        <a:rPr sz="1800" spc="1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театр</a:t>
                      </a:r>
                      <a:endParaRPr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97972" y="241834"/>
            <a:ext cx="12025992" cy="8880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 fontAlgn="auto">
              <a:spcBef>
                <a:spcPts val="105"/>
              </a:spcBef>
              <a:spcAft>
                <a:spcPts val="0"/>
              </a:spcAft>
            </a:pPr>
            <a:r>
              <a:rPr lang="ru-RU" sz="2800" b="1" spc="-5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ЧЕК-ЛИСТ САМОДИАГНОСТИКИ</a:t>
            </a:r>
            <a:r>
              <a:rPr lang="ru-RU" sz="2800" b="1" spc="-35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5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ГОТОВНОСТИ</a:t>
            </a:r>
            <a:r>
              <a:rPr lang="ru-RU" sz="2800" b="1" spc="-25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5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</a:t>
            </a:r>
          </a:p>
          <a:p>
            <a:pPr algn="ctr" fontAlgn="auto">
              <a:spcBef>
                <a:spcPts val="105"/>
              </a:spcBef>
              <a:spcAft>
                <a:spcPts val="0"/>
              </a:spcAft>
            </a:pPr>
            <a:r>
              <a:rPr lang="ru-RU" sz="2800" b="1" spc="-5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b="1" spc="5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В</a:t>
            </a:r>
            <a:r>
              <a:rPr lang="ru-RU" sz="2800" b="1" spc="-1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spc="-1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</a:t>
            </a:r>
            <a:r>
              <a:rPr lang="ru-RU" sz="2800" b="1" spc="-5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ОБНОВЛЕННОГО</a:t>
            </a:r>
            <a:r>
              <a:rPr lang="ru-RU" sz="2800" b="1" spc="-3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15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25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7" name="Rectangle 63"/>
          <p:cNvSpPr>
            <a:spLocks noGrp="1"/>
          </p:cNvSpPr>
          <p:nvPr>
            <p:ph type="title"/>
          </p:nvPr>
        </p:nvSpPr>
        <p:spPr>
          <a:xfrm>
            <a:off x="311023" y="157094"/>
            <a:ext cx="11665984" cy="783810"/>
          </a:xfrm>
          <a:noFill/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ВНЕУРОЧНОЙ ДЕЯТЕЛЬНОСТИ (ФОП СОО)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5777" y="1107745"/>
            <a:ext cx="11794435" cy="5047349"/>
          </a:xfrm>
        </p:spPr>
        <p:txBody>
          <a:bodyPr>
            <a:noAutofit/>
          </a:bodyPr>
          <a:lstStyle/>
          <a:p>
            <a:pPr marL="0" indent="450000">
              <a:spcBef>
                <a:spcPts val="0"/>
              </a:spcBef>
              <a:buNone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внеурочной деятельности среднего общего образования включает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450000">
              <a:spcBef>
                <a:spcPts val="0"/>
              </a:spcBef>
              <a:buNone/>
            </a:pP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0000"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план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деятельности ученических сообществ (групп старшеклассников), в том числе ученических классов, разновозрастных объединений по интересам, клубов; юношеских общественных объединений, организаций (в том числе и в рамках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«Российского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и молодежи»);</a:t>
            </a:r>
          </a:p>
          <a:p>
            <a:pPr marL="0" indent="450000">
              <a:spcBef>
                <a:spcPts val="0"/>
              </a:spcBef>
              <a:buNone/>
            </a:pP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0000"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план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курсов внеурочной деятельности по выбору обучающихся (предметные кружки, факультативы, ученические научные общества, школьные олимпиады по предметам программы среднего общего образования).</a:t>
            </a:r>
          </a:p>
        </p:txBody>
      </p:sp>
    </p:spTree>
    <p:extLst>
      <p:ext uri="{BB962C8B-B14F-4D97-AF65-F5344CB8AC3E}">
        <p14:creationId xmlns:p14="http://schemas.microsoft.com/office/powerpoint/2010/main" val="329666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7" name="Rectangle 63"/>
          <p:cNvSpPr>
            <a:spLocks noGrp="1"/>
          </p:cNvSpPr>
          <p:nvPr>
            <p:ph type="title"/>
          </p:nvPr>
        </p:nvSpPr>
        <p:spPr>
          <a:xfrm>
            <a:off x="311059" y="157094"/>
            <a:ext cx="11576177" cy="783810"/>
          </a:xfrm>
          <a:noFill/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ВНЕУРОЧНОЙ ДЕЯТЕЛЬНОСТИ (ФОП СОО)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0269" y="1017224"/>
            <a:ext cx="11794435" cy="5325644"/>
          </a:xfrm>
        </p:spPr>
        <p:txBody>
          <a:bodyPr>
            <a:noAutofit/>
          </a:bodyPr>
          <a:lstStyle/>
          <a:p>
            <a:pPr marL="0" indent="450000">
              <a:spcBef>
                <a:spcPts val="0"/>
              </a:spcBef>
              <a:buNone/>
            </a:pPr>
            <a:r>
              <a:rPr lang="ru-RU" sz="2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Инвариантный компонент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плана внеурочной деятельности (вне зависимости от профиля) предполагает:</a:t>
            </a:r>
          </a:p>
          <a:p>
            <a:pPr marL="0" indent="450000">
              <a:spcBef>
                <a:spcPts val="0"/>
              </a:spcBef>
              <a:buNone/>
            </a:pP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организацию жизни ученических сообществ в форме клубных встреч (организованного тематического и свободного общения старшеклассников), участие обучающихся в делах классного ученического коллектива и в общих коллективных делах образовательной организации;</a:t>
            </a:r>
          </a:p>
          <a:p>
            <a:pPr marL="0" indent="450000">
              <a:spcBef>
                <a:spcPts val="0"/>
              </a:spcBef>
              <a:buNone/>
            </a:pP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проведение ежемесячного учебного собрания по проблемам организации учебного процесса, индивидуальных и групповых консультаций по вопросам организационного обеспечения обучения и обеспечения благополучия обучающихся в жизни образовательной организации.</a:t>
            </a:r>
          </a:p>
          <a:p>
            <a:pPr marL="0" indent="450000">
              <a:spcBef>
                <a:spcPts val="0"/>
              </a:spcBef>
              <a:buNone/>
            </a:pPr>
            <a:r>
              <a:rPr lang="ru-RU" sz="2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Вариативный компонент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прописывается по отдельным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профилям:</a:t>
            </a:r>
          </a:p>
          <a:p>
            <a:pPr marL="0" indent="450000"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организуются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 на производства, в ВУЗы и другие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организации;</a:t>
            </a:r>
          </a:p>
          <a:p>
            <a:pPr marL="0" indent="450000"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ходе познавательной деятельности на вышеперечисленных объектах реализуются индивидуальные, групповые и коллективные учебно-исследовательские проекты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обучающихся;</a:t>
            </a:r>
          </a:p>
          <a:p>
            <a:pPr marL="0" indent="450000"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обеспечиваются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пробы обучающихся, организуются социальные практики.</a:t>
            </a:r>
          </a:p>
        </p:txBody>
      </p:sp>
    </p:spTree>
    <p:extLst>
      <p:ext uri="{BB962C8B-B14F-4D97-AF65-F5344CB8AC3E}">
        <p14:creationId xmlns:p14="http://schemas.microsoft.com/office/powerpoint/2010/main" val="300112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272" y="201162"/>
            <a:ext cx="109728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ВНЕСЕНИИ ИЗМЕНЕНИЙ В ФЕДЕРАЛЬНЫЙ ЗАКОН </a:t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образовании в Российской Федерации»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object 3"/>
          <p:cNvGrpSpPr/>
          <p:nvPr/>
        </p:nvGrpSpPr>
        <p:grpSpPr>
          <a:xfrm>
            <a:off x="914400" y="1267014"/>
            <a:ext cx="10045537" cy="5427697"/>
            <a:chOff x="166115" y="826008"/>
            <a:chExt cx="8830056" cy="4002024"/>
          </a:xfrm>
        </p:grpSpPr>
        <p:pic>
          <p:nvPicPr>
            <p:cNvPr id="5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4699" y="2152650"/>
              <a:ext cx="5887207" cy="857250"/>
            </a:xfrm>
            <a:prstGeom prst="rect">
              <a:avLst/>
            </a:prstGeom>
          </p:spPr>
        </p:pic>
        <p:pic>
          <p:nvPicPr>
            <p:cNvPr id="6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6115" y="826008"/>
              <a:ext cx="8830056" cy="40020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611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9" y="73478"/>
            <a:ext cx="11836391" cy="72008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 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1321648"/>
              </p:ext>
            </p:extLst>
          </p:nvPr>
        </p:nvGraphicFramePr>
        <p:xfrm>
          <a:off x="333423" y="1192383"/>
          <a:ext cx="11626713" cy="31204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6329"/>
                <a:gridCol w="1244799"/>
                <a:gridCol w="6355585"/>
              </a:tblGrid>
              <a:tr h="499191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включить</a:t>
                      </a:r>
                      <a:r>
                        <a:rPr lang="ru-RU" sz="1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800" b="1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ивариантный</a:t>
                      </a:r>
                      <a:r>
                        <a:rPr lang="ru-RU" sz="1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компонент плана внеурочной деятельности (вне зависимости от профиля) 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9919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«Разговоры о</a:t>
                      </a:r>
                      <a:r>
                        <a:rPr lang="ru-RU" sz="16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важном»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час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цикл внеурочных занятий для обучающихся 1-11 классов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(понедельник, 1-й урок)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9919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функциональной грамотности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час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функциональной грамотности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 том числе </a:t>
                      </a:r>
                      <a:r>
                        <a:rPr lang="ru-RU" sz="140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финансовой грамотности)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99191">
                <a:tc>
                  <a:txBody>
                    <a:bodyPr/>
                    <a:lstStyle/>
                    <a:p>
                      <a:r>
                        <a:rPr lang="ru-RU" sz="16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Профориентационный</a:t>
                      </a:r>
                      <a:r>
                        <a:rPr lang="ru-RU" sz="16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минимум.</a:t>
                      </a:r>
                    </a:p>
                    <a:p>
                      <a:r>
                        <a:rPr lang="ru-RU" sz="16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«Россия </a:t>
                      </a:r>
                      <a:r>
                        <a:rPr lang="ru-RU" sz="1600" b="1" baseline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мои горизонты»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час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профориентационные</a:t>
                      </a: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интересы и потребности обучающихся (6-11 класс)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 </a:t>
                      </a:r>
                      <a:r>
                        <a:rPr lang="ru-RU" sz="14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основы предпринимательства) (еженедельно – по четвергам)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4141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Курс внеурочной деятельности 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«Россия –</a:t>
                      </a:r>
                      <a:r>
                        <a:rPr lang="ru-RU" sz="16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моя история»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час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историко-просветительский курс, направленный на формирование у обучающихся готовности к защите исторической правды и сохранению исторической памяти, противодействию фальсификации исторических фактов (10-11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класс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216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7" name="Rectangle 63"/>
          <p:cNvSpPr>
            <a:spLocks noGrp="1"/>
          </p:cNvSpPr>
          <p:nvPr>
            <p:ph type="title"/>
          </p:nvPr>
        </p:nvSpPr>
        <p:spPr>
          <a:xfrm>
            <a:off x="311023" y="157094"/>
            <a:ext cx="11674148" cy="783810"/>
          </a:xfrm>
          <a:noFill/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ПРОФОРИЕНТАЦИОННЫЙ МИНИМУМ 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 63"/>
          <p:cNvSpPr txBox="1">
            <a:spLocks/>
          </p:cNvSpPr>
          <p:nvPr/>
        </p:nvSpPr>
        <p:spPr>
          <a:xfrm>
            <a:off x="265643" y="1749387"/>
            <a:ext cx="11674148" cy="7838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минимальный набор требований к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профориентационным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практикам и инструментам 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9" name="object 11"/>
          <p:cNvGrpSpPr/>
          <p:nvPr/>
        </p:nvGrpSpPr>
        <p:grpSpPr>
          <a:xfrm>
            <a:off x="5790675" y="1107173"/>
            <a:ext cx="325120" cy="500834"/>
            <a:chOff x="5719571" y="1461516"/>
            <a:chExt cx="325120" cy="295910"/>
          </a:xfrm>
        </p:grpSpPr>
        <p:sp>
          <p:nvSpPr>
            <p:cNvPr id="10" name="object 12"/>
            <p:cNvSpPr/>
            <p:nvPr/>
          </p:nvSpPr>
          <p:spPr>
            <a:xfrm>
              <a:off x="5732525" y="1474470"/>
              <a:ext cx="299085" cy="269875"/>
            </a:xfrm>
            <a:custGeom>
              <a:avLst/>
              <a:gdLst/>
              <a:ahLst/>
              <a:cxnLst/>
              <a:rect l="l" t="t" r="r" b="b"/>
              <a:pathLst>
                <a:path w="299085" h="269875">
                  <a:moveTo>
                    <a:pt x="224027" y="0"/>
                  </a:moveTo>
                  <a:lnTo>
                    <a:pt x="74675" y="0"/>
                  </a:lnTo>
                  <a:lnTo>
                    <a:pt x="74675" y="134874"/>
                  </a:lnTo>
                  <a:lnTo>
                    <a:pt x="0" y="134874"/>
                  </a:lnTo>
                  <a:lnTo>
                    <a:pt x="149351" y="269747"/>
                  </a:lnTo>
                  <a:lnTo>
                    <a:pt x="298703" y="134874"/>
                  </a:lnTo>
                  <a:lnTo>
                    <a:pt x="224027" y="134874"/>
                  </a:lnTo>
                  <a:lnTo>
                    <a:pt x="22402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object 13"/>
            <p:cNvSpPr/>
            <p:nvPr/>
          </p:nvSpPr>
          <p:spPr>
            <a:xfrm>
              <a:off x="5732525" y="1474470"/>
              <a:ext cx="299085" cy="269875"/>
            </a:xfrm>
            <a:custGeom>
              <a:avLst/>
              <a:gdLst/>
              <a:ahLst/>
              <a:cxnLst/>
              <a:rect l="l" t="t" r="r" b="b"/>
              <a:pathLst>
                <a:path w="299085" h="269875">
                  <a:moveTo>
                    <a:pt x="0" y="134874"/>
                  </a:moveTo>
                  <a:lnTo>
                    <a:pt x="74675" y="134874"/>
                  </a:lnTo>
                  <a:lnTo>
                    <a:pt x="74675" y="0"/>
                  </a:lnTo>
                  <a:lnTo>
                    <a:pt x="224027" y="0"/>
                  </a:lnTo>
                  <a:lnTo>
                    <a:pt x="224027" y="134874"/>
                  </a:lnTo>
                  <a:lnTo>
                    <a:pt x="298703" y="134874"/>
                  </a:lnTo>
                  <a:lnTo>
                    <a:pt x="149351" y="269747"/>
                  </a:lnTo>
                  <a:lnTo>
                    <a:pt x="0" y="134874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mtClean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" name="Rectangle 63"/>
          <p:cNvSpPr txBox="1">
            <a:spLocks/>
          </p:cNvSpPr>
          <p:nvPr/>
        </p:nvSpPr>
        <p:spPr>
          <a:xfrm>
            <a:off x="265643" y="2772841"/>
            <a:ext cx="11674148" cy="360346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Федеральный закон от 29 декабря 2012 г. № 273 ФЗ «Об образовании в Российской Федерации</a:t>
            </a:r>
          </a:p>
          <a:p>
            <a:pPr algn="l" fontAlgn="auto">
              <a:spcAft>
                <a:spcPts val="0"/>
              </a:spcAft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Статья 66. Начальное общее, основное общее и среднее общее образование</a:t>
            </a:r>
          </a:p>
          <a:p>
            <a:pPr fontAlgn="auto">
              <a:spcAft>
                <a:spcPts val="0"/>
              </a:spcAft>
            </a:pP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Среднее общее образование направлено на дальнейшее становление и формирование личности обучающегося, развитие интереса к познанию и творческих способностей обучающегося, формирование навыков самостоятельной учебной деятельности на основе индивидуализации и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профессиональной ориентации содержания среднего общего образования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подготовку обучающегося к жизни в обществе, самостоятельному жизненному выбору, продолжению образования и началу профессиональной деятельности.</a:t>
            </a:r>
          </a:p>
          <a:p>
            <a:pPr fontAlgn="auto">
              <a:spcAft>
                <a:spcPts val="0"/>
              </a:spcAft>
            </a:pP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36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7" name="Rectangle 63"/>
          <p:cNvSpPr>
            <a:spLocks noGrp="1"/>
          </p:cNvSpPr>
          <p:nvPr>
            <p:ph type="title"/>
          </p:nvPr>
        </p:nvSpPr>
        <p:spPr>
          <a:xfrm>
            <a:off x="311023" y="157094"/>
            <a:ext cx="11649656" cy="783810"/>
          </a:xfrm>
          <a:noFill/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ВНЕУРОЧНОЙ ДЕЯТЕЛЬНОСТИ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63"/>
          <p:cNvSpPr txBox="1">
            <a:spLocks/>
          </p:cNvSpPr>
          <p:nvPr/>
        </p:nvSpPr>
        <p:spPr>
          <a:xfrm>
            <a:off x="265643" y="1047256"/>
            <a:ext cx="11674148" cy="56311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120000"/>
              </a:lnSpc>
              <a:spcAft>
                <a:spcPts val="0"/>
              </a:spcAft>
            </a:pPr>
            <a:r>
              <a:rPr lang="ru-RU" sz="45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Профориентационный</a:t>
            </a: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минимум</a:t>
            </a:r>
          </a:p>
          <a:p>
            <a:pPr algn="l" fontAlgn="auto">
              <a:lnSpc>
                <a:spcPct val="120000"/>
              </a:lnSpc>
              <a:spcAft>
                <a:spcPts val="0"/>
              </a:spcAft>
            </a:pPr>
            <a:endParaRPr lang="ru-RU" sz="29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lnSpc>
                <a:spcPct val="120000"/>
              </a:lnSpc>
              <a:spcAft>
                <a:spcPts val="0"/>
              </a:spcAft>
            </a:pP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Минпросвещения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России рекомендует к использованию в школах с 1 сентября 2023 г. единую модель профориентации, разработанную на базе проекта «Билет в будущее». </a:t>
            </a:r>
          </a:p>
          <a:p>
            <a:pPr algn="l" fontAlgn="auto">
              <a:lnSpc>
                <a:spcPct val="120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основу модели закладывается «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профориентационный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минимум» (далее –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Профминимум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– универсальный набор инструментов для проведения мероприятий по профориентации.</a:t>
            </a:r>
          </a:p>
          <a:p>
            <a:pPr algn="l" fontAlgn="auto">
              <a:lnSpc>
                <a:spcPct val="120000"/>
              </a:lnSpc>
              <a:spcAft>
                <a:spcPts val="0"/>
              </a:spcAft>
            </a:pPr>
            <a:endParaRPr lang="ru-RU" sz="19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l" fontAlgn="auto">
              <a:lnSpc>
                <a:spcPct val="120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Школам предложено на выбор 3 уровня реализации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профминимума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algn="l" fontAlgn="auto">
              <a:lnSpc>
                <a:spcPct val="120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Базовый уровень – не менее 40 часов в учебном году.</a:t>
            </a:r>
          </a:p>
          <a:p>
            <a:pPr algn="l" fontAlgn="auto">
              <a:lnSpc>
                <a:spcPct val="120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Основной уровень – </a:t>
            </a:r>
            <a:r>
              <a:rPr lang="ru-RU" sz="2900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 </a:t>
            </a:r>
            <a:r>
              <a:rPr lang="ru-RU" sz="2900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менее </a:t>
            </a:r>
            <a:r>
              <a:rPr lang="ru-RU" sz="2900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60 </a:t>
            </a:r>
            <a:r>
              <a:rPr lang="ru-RU" sz="2900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часов в учебном </a:t>
            </a:r>
            <a:r>
              <a:rPr lang="ru-RU" sz="2900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году.</a:t>
            </a:r>
          </a:p>
          <a:p>
            <a:pPr algn="l" fontAlgn="auto">
              <a:lnSpc>
                <a:spcPct val="120000"/>
              </a:lnSpc>
              <a:spcAft>
                <a:spcPts val="0"/>
              </a:spcAft>
            </a:pPr>
            <a:r>
              <a:rPr lang="ru-RU" sz="2900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Продвинутый уровень –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менее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часов в учебном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году.</a:t>
            </a:r>
          </a:p>
          <a:p>
            <a:pPr algn="l" fontAlgn="auto">
              <a:lnSpc>
                <a:spcPct val="120000"/>
              </a:lnSpc>
              <a:spcAft>
                <a:spcPts val="0"/>
              </a:spcAft>
            </a:pPr>
            <a:endParaRPr lang="ru-RU" sz="19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l" fontAlgn="auto">
              <a:lnSpc>
                <a:spcPct val="120000"/>
              </a:lnSpc>
              <a:spcAft>
                <a:spcPts val="0"/>
              </a:spcAft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каждом из уровней 34 часа – обязательная внеурочная деятельность и определённые образовательной организацией мероприятия в рамках воспитательной деятельности, дополнительного образования, взаимодействия с родителями, </a:t>
            </a:r>
            <a:r>
              <a:rPr lang="ru-RU" sz="32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профобучение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algn="l" fontAlgn="auto">
              <a:lnSpc>
                <a:spcPct val="120000"/>
              </a:lnSpc>
              <a:spcAft>
                <a:spcPts val="0"/>
              </a:spcAft>
            </a:pPr>
            <a:endParaRPr lang="ru-RU" sz="1700" b="1" dirty="0" smtClean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l" fontAlgn="auto">
              <a:lnSpc>
                <a:spcPct val="120000"/>
              </a:lnSpc>
              <a:spcAft>
                <a:spcPts val="0"/>
              </a:spcAft>
            </a:pPr>
            <a:endParaRPr lang="ru-RU" sz="1700" b="1" dirty="0" smtClean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l" fontAlgn="auto">
              <a:lnSpc>
                <a:spcPct val="120000"/>
              </a:lnSpc>
              <a:spcAft>
                <a:spcPts val="0"/>
              </a:spcAft>
            </a:pPr>
            <a:r>
              <a:rPr lang="ru-RU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Профориентационный</a:t>
            </a:r>
            <a:r>
              <a:rPr lang="ru-RU" sz="2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минимум в 2023 г. реализуется на базе Всероссийского проекта «Билет в будущее».</a:t>
            </a:r>
            <a:r>
              <a:rPr lang="ru-RU" sz="29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l" fontAlgn="auto">
              <a:spcAft>
                <a:spcPts val="0"/>
              </a:spcAft>
            </a:pP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23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7" name="Rectangle 63"/>
          <p:cNvSpPr>
            <a:spLocks noGrp="1"/>
          </p:cNvSpPr>
          <p:nvPr>
            <p:ph type="title"/>
          </p:nvPr>
        </p:nvSpPr>
        <p:spPr>
          <a:xfrm>
            <a:off x="311063" y="157094"/>
            <a:ext cx="11682313" cy="783810"/>
          </a:xfrm>
          <a:noFill/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ВНЕУРОЧНОЙ ДЕЯТЕЛЬНОСТИ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11045" y="1891735"/>
            <a:ext cx="5110843" cy="16312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Профориентационный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минимум можно реализовать на основе программ внеурочной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«Билет в будущее» или «Профориентация», опубликованных на сайте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fgosreestr.ru/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oop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035" y="1213649"/>
            <a:ext cx="956854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план внеурочной деятельности</a:t>
            </a:r>
          </a:p>
          <a:p>
            <a:endParaRPr lang="ru-RU" sz="14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Профминимума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базе проекта «Билет в будущее»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на учебный год для 6-11 классов.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Рекомендуемый день проведения занятий – четверг.</a:t>
            </a:r>
          </a:p>
          <a:p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Вводный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профориентационный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урок</a:t>
            </a:r>
          </a:p>
          <a:p>
            <a:pPr lvl="0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Тематический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профориентационный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урок</a:t>
            </a:r>
          </a:p>
          <a:p>
            <a:pPr lvl="0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Профориентационная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диагностика № 1 и разбор результатов</a:t>
            </a:r>
          </a:p>
          <a:p>
            <a:pPr lvl="0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Профориентационный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марафон проекта «Билет в будущее»</a:t>
            </a:r>
          </a:p>
          <a:p>
            <a:pPr lvl="0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Профориентационная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диагностика №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разбор результатов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Мультимедийная выставка «Лаборатория будущего» (онлайн-формат)</a:t>
            </a:r>
          </a:p>
          <a:p>
            <a:pPr lvl="0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Профориентационная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проба № 1 (проба на платформе проекта «Билет в будущее»)</a:t>
            </a:r>
          </a:p>
          <a:p>
            <a:pPr lvl="0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Профориентационный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марафон проекта «Билет в будущее»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Профориентационная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проба №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(проба на платформе проекта «Билет в будущее»)</a:t>
            </a:r>
          </a:p>
          <a:p>
            <a:pPr lvl="0"/>
            <a:endParaRPr lang="ru-RU" sz="2000" dirty="0">
              <a:solidFill>
                <a:prstClr val="black"/>
              </a:solidFill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4593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615" y="119517"/>
            <a:ext cx="10972800" cy="81121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ПРОФМИНИМУМА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1409541"/>
              </p:ext>
            </p:extLst>
          </p:nvPr>
        </p:nvGraphicFramePr>
        <p:xfrm>
          <a:off x="187779" y="1216479"/>
          <a:ext cx="11813724" cy="521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3431"/>
                <a:gridCol w="2953431"/>
                <a:gridCol w="2953431"/>
                <a:gridCol w="2953431"/>
              </a:tblGrid>
              <a:tr h="24492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Профильные пред-профессиональные классы</a:t>
                      </a:r>
                    </a:p>
                    <a:p>
                      <a:endParaRPr lang="ru-RU" sz="14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Перечень определяется субъектом РФ.</a:t>
                      </a:r>
                    </a:p>
                    <a:p>
                      <a:endParaRPr lang="ru-RU" sz="14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Например, инженерные, медицинские, космические, </a:t>
                      </a:r>
                      <a:r>
                        <a:rPr lang="en-US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</a:t>
                      </a:r>
                      <a:r>
                        <a:rPr lang="ru-RU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педагогические, предпринимательские и другие классы.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Урочная деятельность</a:t>
                      </a:r>
                    </a:p>
                    <a:p>
                      <a:endParaRPr lang="ru-RU" sz="14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Дополнительные материалы, разработанные Фондом Гуманитарных проектов, к учебным предметам общеобразовательного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цикла: физика, химия, математика и т.д.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Внеурочная деятельность</a:t>
                      </a:r>
                    </a:p>
                    <a:p>
                      <a:endParaRPr lang="ru-RU" sz="14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час в неделю на проведение </a:t>
                      </a:r>
                      <a:r>
                        <a:rPr lang="ru-RU" sz="14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профориентационных</a:t>
                      </a: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мероприятий.</a:t>
                      </a:r>
                    </a:p>
                    <a:p>
                      <a:endParaRPr lang="ru-RU" sz="14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Разработанные материалы будут размещаться на платформе </a:t>
                      </a:r>
                      <a:r>
                        <a:rPr lang="en-US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bvbinfo.ru    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Воспитательная работа</a:t>
                      </a:r>
                    </a:p>
                    <a:p>
                      <a:endParaRPr lang="ru-RU" sz="14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 2 программы воспитания: экскурсии на производство, мастер-классы в колледжах и вузах, встречи с представителями разных профессий и др.</a:t>
                      </a:r>
                      <a:endParaRPr lang="en-US" sz="14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118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1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</a:t>
                      </a:r>
                    </a:p>
                    <a:p>
                      <a:endParaRPr lang="ru-RU" sz="14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Посещение школьниками кружков и секций дополнительного образования.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Профессиональное обучение</a:t>
                      </a:r>
                    </a:p>
                    <a:p>
                      <a:endParaRPr lang="ru-RU" sz="14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Профессиональное обучение по программам профессиональной подготовки по профессиям рабочих и должностям служащих (получение профессии по образцу существующих учебно-производственных комбинатов.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Взаимодействие с родителями</a:t>
                      </a:r>
                    </a:p>
                    <a:p>
                      <a:endParaRPr lang="ru-RU" sz="16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(законными представителями)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родительских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собрания в год, к которым будут разработаны методические материалы и размещены в официальных источниках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580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630" y="944111"/>
            <a:ext cx="109728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 </a:t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продолжение)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1051" y="2155373"/>
            <a:ext cx="10972800" cy="267788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«Формирование плана внеурочной деятельности, 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уровень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среднего общего образования, 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соответствии с запросом обучающихся и их родителей (законных представителей)»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47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b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 ГРАМОТНОСТИ КАК ПРИОРИТЕТНАЯ ЗАДАЧА </a:t>
            </a:r>
            <a:b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ОБНОВЛЕННОГО ФГОС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1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6944" y="702134"/>
            <a:ext cx="10972800" cy="57476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«… Частой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причиной учебной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неуспешности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обучающихся являются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слабая </a:t>
            </a:r>
            <a:r>
              <a:rPr lang="ru-RU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умений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или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существенные пробелы в базовой предметной подготовке. 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Диагностика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с трудностями в учебной деятельности позволит выявить причины затруднений, например: 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слабая </a:t>
            </a:r>
            <a:r>
              <a:rPr lang="ru-RU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читательских навыков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навыков работы с информацией; 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слабая </a:t>
            </a:r>
            <a:r>
              <a:rPr lang="ru-RU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элементарных математических представлений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(чувства числа, пространственных представлений, навыков счета и т.п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.)… конкретные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в предметной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подготовке…»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79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«… В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выявления проблем с грамотностью чтения и информационной грамотностью целесообразно больше внимания уделять работе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текстом учебника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детальному разбору содержания выдаваемых обучающимся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 …»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66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8" t="15152" r="28742" b="14857"/>
          <a:stretch/>
        </p:blipFill>
        <p:spPr bwMode="auto">
          <a:xfrm>
            <a:off x="2098222" y="130629"/>
            <a:ext cx="7317135" cy="638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467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4207" y="389623"/>
            <a:ext cx="10515600" cy="753378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ОСНОВНАЯ </a:t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ОБЩЕОБРАЗОВАТЕЛЬНАЯ ПРОГРАММА</a:t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(интерактивная версия)</a:t>
            </a:r>
            <a:endParaRPr lang="ru-RU" sz="2800" b="1" i="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" t="9167" b="4017"/>
          <a:stretch/>
        </p:blipFill>
        <p:spPr bwMode="auto">
          <a:xfrm>
            <a:off x="620641" y="1387928"/>
            <a:ext cx="10883039" cy="5470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10642" y="5634260"/>
            <a:ext cx="7135587" cy="480131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eaLnBrk="0" hangingPunct="0">
              <a:lnSpc>
                <a:spcPct val="90000"/>
              </a:lnSpc>
              <a:spcBef>
                <a:spcPts val="1000"/>
              </a:spcBef>
            </a:pPr>
            <a:r>
              <a:rPr lang="en-US" sz="2800" b="1" dirty="0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https://static.edsoo.ru/projects/fop/index.html</a:t>
            </a:r>
            <a:endParaRPr lang="ru-RU" sz="2800" b="1" dirty="0">
              <a:solidFill>
                <a:srgbClr val="44546A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1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КАРТА РЕСУРСОВ</a:t>
            </a:r>
            <a:r>
              <a:rPr lang="ru-RU" sz="2800" dirty="0" smtClean="0">
                <a:solidFill>
                  <a:srgbClr val="C00000"/>
                </a:solidFill>
                <a:ea typeface="Calibri"/>
                <a:cs typeface="Times New Roman"/>
              </a:rPr>
              <a:t/>
            </a:r>
            <a:br>
              <a:rPr lang="ru-RU" sz="2800" dirty="0" smtClean="0">
                <a:solidFill>
                  <a:srgbClr val="C00000"/>
                </a:solidFill>
                <a:ea typeface="Calibri"/>
                <a:cs typeface="Times New Roman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Calibri"/>
              </a:rPr>
              <a:t>ПО ФОРМИРОВАНИЮ И ОЦЕНКЕ ФУНКЦИОНАЛЬНОЙ ГРАМОТНОСТИ 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6304" t="17336" r="20560" b="11839"/>
          <a:stretch/>
        </p:blipFill>
        <p:spPr bwMode="auto">
          <a:xfrm>
            <a:off x="239349" y="1628800"/>
            <a:ext cx="11809312" cy="4824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2441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53" y="1844824"/>
            <a:ext cx="2160000" cy="224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53733" y="5704900"/>
            <a:ext cx="5049139" cy="52322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https://prosv.ru/pages/pisa.html</a:t>
            </a:r>
            <a:endParaRPr lang="ru-RU" sz="280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2420888"/>
            <a:ext cx="2160000" cy="224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57" y="2852936"/>
            <a:ext cx="2156831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373" y="3789040"/>
            <a:ext cx="2160000" cy="2177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765" y="3356992"/>
            <a:ext cx="2160000" cy="216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73" b="28044"/>
          <a:stretch/>
        </p:blipFill>
        <p:spPr bwMode="auto">
          <a:xfrm>
            <a:off x="3311786" y="260648"/>
            <a:ext cx="5649431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02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352" y="1181322"/>
            <a:ext cx="11713301" cy="4525963"/>
          </a:xfrm>
        </p:spPr>
        <p:txBody>
          <a:bodyPr>
            <a:noAutofit/>
          </a:bodyPr>
          <a:lstStyle/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18.7.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Системно-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 к оценке образовательных достижений обучающихся проявляется в оценке способности обучающихся к решению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учебно-­познавательных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учебно-практических задач, а также в оценке уровня функциональной грамотности обучающихся. Он обеспечивается содержанием и критериями оценки, в качестве которых выступают планируемые результаты обучения, выраженные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форме.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18.18.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Оценка достижения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результатов осуществляется администрацией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организации в ходе внутреннего мониторинга.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 периодичность внутреннего мониторинга устанавливается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педагогического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образовательной организации. Инструментарий может строиться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межпредметной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и включать диагностические материалы по оценке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читательской, естественно-научной, математической, цифровой, финансовой грамотности,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регулятивных, коммуникативных и познавательных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универсальных учебных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п.п.18.19.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Формы оценки: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для проверки читательской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 - письменная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 </a:t>
            </a:r>
            <a:r>
              <a:rPr lang="ru-RU" sz="1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межпредметной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основе;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для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 цифровой грамотности - практическая работа в сочетании с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письменной (компьютеризованной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частью;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для проверки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регулятивных,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коммуникативных и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познавательных универсальных учебных действий - экспертная оценка процесса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результатов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групповых и (или) индивидуальных учебных исследований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проектов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из перечисленных видов диагностики проводится с периодичностью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один раз в два года.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18.23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предметом оценки является способность к решению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учебно-познавательных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учебно-практических задач, основанных на изучаемом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 материале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 использованием способов действий, отвечающих содержанию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учебных предметов, в том числе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(познавательных, регулятивных, коммуникативных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действий, а также компетентностей, соответствующих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направлениям функциональной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9469" y="0"/>
            <a:ext cx="109728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 </a:t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ФОП СОО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69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589"/>
            <a:ext cx="109728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 </a:t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ФОП СОО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3094" y="1052736"/>
            <a:ext cx="11691256" cy="5400600"/>
          </a:xfrm>
        </p:spPr>
        <p:txBody>
          <a:bodyPr>
            <a:normAutofit/>
          </a:bodyPr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18.29.</a:t>
            </a:r>
            <a:r>
              <a:rPr lang="ru-RU" sz="1400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Внутренний мониторинг представляет собой следующие процедуры: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стартовая диагностика;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оценка уровня достижения предметных и </a:t>
            </a:r>
            <a:r>
              <a:rPr lang="ru-RU" sz="1400" dirty="0" err="1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1400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результатов;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оценка уровня функциональной грамотности;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оценка уровня профессионального мастерства педагогического работника, осуществляемого на основе выполнения обучающимися проверочных работ, анализа посещённых уроков, анализа качества учебных заданий, предлагаемых педагогическим работником обучающимся.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 периодичность внутреннего мониторинга устанавливается решением педагогического совета образовательной организации. Результаты внутреннего мониторинга являются основанием подготовки рекомендаций для текущей коррекции учебного процесса и его индивидуализации и (или) для повышения квалификации педагогического работника.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120.8.5.</a:t>
            </a:r>
            <a:r>
              <a:rPr lang="ru-RU" sz="1400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sz="1400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 освоения учебного предмета «Биология» включают: значимые </a:t>
            </a:r>
            <a:r>
              <a:rPr lang="ru-RU" sz="1400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формирования мировоззрения </a:t>
            </a:r>
            <a:r>
              <a:rPr lang="ru-RU" sz="1400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междисциплинарные (</a:t>
            </a:r>
            <a:r>
              <a:rPr lang="ru-RU" sz="1400" dirty="0" err="1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межпредметные</a:t>
            </a:r>
            <a:r>
              <a:rPr lang="ru-RU" sz="1400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общенаучные понятия, отражающие целостность научной картины мира и специфику методов познания, используемых в естественных науках (вещество, энергия, явление, процесс, система, научный факт, принцип, гипотеза, закономерность, закон, теория, исследование, наблюдение, </a:t>
            </a:r>
            <a:r>
              <a:rPr lang="ru-RU" sz="1400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измерение, эксперимент и другие</a:t>
            </a:r>
            <a:r>
              <a:rPr lang="ru-RU" sz="1400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универсальные учебные действия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(познавательные, коммуникативные, регулятивные),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обеспечивающие формирование функциональной грамотности</a:t>
            </a:r>
            <a:r>
              <a:rPr lang="ru-RU" sz="1400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социальной компетенции обучающихся; способность обучающихся использовать освоенные междисциплинарные, мировоззренческие знания и универсальные учебные действия в познавательной и социальной практике.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п.п.129.1.5.</a:t>
            </a:r>
            <a:r>
              <a:rPr lang="ru-RU" sz="1400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Программа формирования УУД призвана обеспечить: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знаний и навыков в области финансовой грамотности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устойчивого развития общества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199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КОНТАКТЫ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127" y="2443354"/>
            <a:ext cx="11934702" cy="30905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МАУ ИМЦ г. Тюмени– 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https://imc72.ru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Почта отдела учебно-методической работы – 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otdelymr72@gmail.com</a:t>
            </a:r>
            <a:endParaRPr lang="ru-RU" sz="4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8-(3452)-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28-00-73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235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5"/>
          <p:cNvSpPr/>
          <p:nvPr/>
        </p:nvSpPr>
        <p:spPr>
          <a:xfrm>
            <a:off x="174512" y="5576437"/>
            <a:ext cx="45719" cy="945847"/>
          </a:xfrm>
          <a:custGeom>
            <a:avLst/>
            <a:gdLst/>
            <a:ahLst/>
            <a:cxnLst/>
            <a:rect l="l" t="t" r="r" b="b"/>
            <a:pathLst>
              <a:path w="45720" h="862329">
                <a:moveTo>
                  <a:pt x="45718" y="0"/>
                </a:moveTo>
                <a:lnTo>
                  <a:pt x="0" y="0"/>
                </a:lnTo>
                <a:lnTo>
                  <a:pt x="0" y="862190"/>
                </a:lnTo>
                <a:lnTo>
                  <a:pt x="45718" y="862190"/>
                </a:lnTo>
                <a:lnTo>
                  <a:pt x="45718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" name="TextShape 6"/>
          <p:cNvSpPr txBox="1"/>
          <p:nvPr/>
        </p:nvSpPr>
        <p:spPr>
          <a:xfrm>
            <a:off x="176396" y="139834"/>
            <a:ext cx="11669357" cy="1156280"/>
          </a:xfrm>
          <a:prstGeom prst="rect">
            <a:avLst/>
          </a:prstGeom>
          <a:noFill/>
          <a:ln>
            <a:noFill/>
          </a:ln>
        </p:spPr>
        <p:txBody>
          <a:bodyPr lIns="0" tIns="9327" rIns="0" bIns="0">
            <a:noAutofit/>
          </a:bodyPr>
          <a:lstStyle/>
          <a:p>
            <a:pPr algn="ctr" defTabSz="696640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spc="4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</a:t>
            </a:r>
            <a:r>
              <a:rPr lang="ru-RU" sz="2800" b="1" spc="72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48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ИЗМЕНЕНИЙ</a:t>
            </a:r>
            <a:r>
              <a:rPr lang="ru-RU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pc="-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b="1" spc="123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48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ФЗ-273</a:t>
            </a:r>
            <a:r>
              <a:rPr lang="ru-RU" b="1" spc="98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37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</a:t>
            </a:r>
            <a:r>
              <a:rPr lang="ru-RU" b="1" spc="113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48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</a:t>
            </a:r>
            <a:r>
              <a:rPr lang="ru-RU" b="1" spc="98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spc="123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4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</a:t>
            </a:r>
            <a:r>
              <a:rPr lang="ru-RU" b="1" spc="98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5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ФЕДЕРАЦИИ»</a:t>
            </a:r>
            <a:r>
              <a:rPr lang="ru-RU" sz="2100" b="1" spc="5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ru-RU" sz="2100" spc="-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5" name="Group 28"/>
          <p:cNvGrpSpPr/>
          <p:nvPr/>
        </p:nvGrpSpPr>
        <p:grpSpPr>
          <a:xfrm>
            <a:off x="1229489" y="1407290"/>
            <a:ext cx="8928991" cy="2005950"/>
            <a:chOff x="979920" y="1137600"/>
            <a:chExt cx="7631640" cy="1465560"/>
          </a:xfrm>
        </p:grpSpPr>
        <p:sp>
          <p:nvSpPr>
            <p:cNvPr id="126" name="CustomShape 29"/>
            <p:cNvSpPr/>
            <p:nvPr/>
          </p:nvSpPr>
          <p:spPr>
            <a:xfrm>
              <a:off x="979920" y="2129040"/>
              <a:ext cx="7631640" cy="474120"/>
            </a:xfrm>
            <a:custGeom>
              <a:avLst/>
              <a:gdLst/>
              <a:ahLst/>
              <a:cxnLst/>
              <a:rect l="l" t="t" r="r" b="b"/>
              <a:pathLst>
                <a:path w="7632065" h="474344">
                  <a:moveTo>
                    <a:pt x="3965702" y="0"/>
                  </a:moveTo>
                  <a:lnTo>
                    <a:pt x="3965702" y="329311"/>
                  </a:lnTo>
                  <a:lnTo>
                    <a:pt x="7631684" y="329311"/>
                  </a:lnTo>
                  <a:lnTo>
                    <a:pt x="7631684" y="473963"/>
                  </a:lnTo>
                  <a:moveTo>
                    <a:pt x="3965702" y="0"/>
                  </a:moveTo>
                  <a:lnTo>
                    <a:pt x="3965702" y="329311"/>
                  </a:lnTo>
                  <a:lnTo>
                    <a:pt x="5723763" y="329311"/>
                  </a:lnTo>
                  <a:lnTo>
                    <a:pt x="5723763" y="473963"/>
                  </a:lnTo>
                  <a:moveTo>
                    <a:pt x="3965702" y="0"/>
                  </a:moveTo>
                  <a:lnTo>
                    <a:pt x="3965702" y="329311"/>
                  </a:lnTo>
                  <a:lnTo>
                    <a:pt x="3815842" y="329311"/>
                  </a:lnTo>
                  <a:lnTo>
                    <a:pt x="3815842" y="473963"/>
                  </a:lnTo>
                  <a:moveTo>
                    <a:pt x="3965702" y="0"/>
                  </a:moveTo>
                  <a:lnTo>
                    <a:pt x="3965702" y="329311"/>
                  </a:lnTo>
                  <a:lnTo>
                    <a:pt x="1907920" y="329311"/>
                  </a:lnTo>
                  <a:lnTo>
                    <a:pt x="1907920" y="473963"/>
                  </a:lnTo>
                  <a:moveTo>
                    <a:pt x="3965702" y="0"/>
                  </a:moveTo>
                  <a:lnTo>
                    <a:pt x="3965702" y="329311"/>
                  </a:lnTo>
                  <a:lnTo>
                    <a:pt x="0" y="329311"/>
                  </a:lnTo>
                  <a:lnTo>
                    <a:pt x="0" y="473963"/>
                  </a:lnTo>
                </a:path>
              </a:pathLst>
            </a:custGeom>
            <a:noFill/>
            <a:ln w="25560">
              <a:solidFill>
                <a:schemeClr val="accent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" name="CustomShape 30"/>
            <p:cNvSpPr/>
            <p:nvPr/>
          </p:nvSpPr>
          <p:spPr>
            <a:xfrm>
              <a:off x="4165200" y="1137600"/>
              <a:ext cx="1560960" cy="990720"/>
            </a:xfrm>
            <a:custGeom>
              <a:avLst/>
              <a:gdLst/>
              <a:ahLst/>
              <a:cxnLst/>
              <a:rect l="l" t="t" r="r" b="b"/>
              <a:pathLst>
                <a:path w="1561464" h="991235">
                  <a:moveTo>
                    <a:pt x="1461897" y="0"/>
                  </a:moveTo>
                  <a:lnTo>
                    <a:pt x="99187" y="0"/>
                  </a:lnTo>
                  <a:lnTo>
                    <a:pt x="60596" y="7800"/>
                  </a:lnTo>
                  <a:lnTo>
                    <a:pt x="29067" y="29067"/>
                  </a:lnTo>
                  <a:lnTo>
                    <a:pt x="7800" y="60596"/>
                  </a:lnTo>
                  <a:lnTo>
                    <a:pt x="0" y="99187"/>
                  </a:lnTo>
                  <a:lnTo>
                    <a:pt x="0" y="892175"/>
                  </a:lnTo>
                  <a:lnTo>
                    <a:pt x="7800" y="930745"/>
                  </a:lnTo>
                  <a:lnTo>
                    <a:pt x="29067" y="962231"/>
                  </a:lnTo>
                  <a:lnTo>
                    <a:pt x="60596" y="983454"/>
                  </a:lnTo>
                  <a:lnTo>
                    <a:pt x="99187" y="991235"/>
                  </a:lnTo>
                  <a:lnTo>
                    <a:pt x="1461897" y="991235"/>
                  </a:lnTo>
                  <a:lnTo>
                    <a:pt x="1500487" y="983454"/>
                  </a:lnTo>
                  <a:lnTo>
                    <a:pt x="1532016" y="962231"/>
                  </a:lnTo>
                  <a:lnTo>
                    <a:pt x="1553283" y="930745"/>
                  </a:lnTo>
                  <a:lnTo>
                    <a:pt x="1561084" y="892175"/>
                  </a:lnTo>
                  <a:lnTo>
                    <a:pt x="1561084" y="99187"/>
                  </a:lnTo>
                  <a:lnTo>
                    <a:pt x="1553283" y="60596"/>
                  </a:lnTo>
                  <a:lnTo>
                    <a:pt x="1532016" y="29067"/>
                  </a:lnTo>
                  <a:lnTo>
                    <a:pt x="1500487" y="7800"/>
                  </a:lnTo>
                  <a:lnTo>
                    <a:pt x="14618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" name="CustomShape 31"/>
            <p:cNvSpPr/>
            <p:nvPr/>
          </p:nvSpPr>
          <p:spPr>
            <a:xfrm>
              <a:off x="4165200" y="1137600"/>
              <a:ext cx="1560960" cy="990720"/>
            </a:xfrm>
            <a:custGeom>
              <a:avLst/>
              <a:gdLst/>
              <a:ahLst/>
              <a:cxnLst/>
              <a:rect l="l" t="t" r="r" b="b"/>
              <a:pathLst>
                <a:path w="1561464" h="991235">
                  <a:moveTo>
                    <a:pt x="0" y="99187"/>
                  </a:moveTo>
                  <a:lnTo>
                    <a:pt x="7800" y="60596"/>
                  </a:lnTo>
                  <a:lnTo>
                    <a:pt x="29067" y="29067"/>
                  </a:lnTo>
                  <a:lnTo>
                    <a:pt x="60596" y="7800"/>
                  </a:lnTo>
                  <a:lnTo>
                    <a:pt x="99187" y="0"/>
                  </a:lnTo>
                  <a:lnTo>
                    <a:pt x="1461897" y="0"/>
                  </a:lnTo>
                  <a:lnTo>
                    <a:pt x="1500487" y="7800"/>
                  </a:lnTo>
                  <a:lnTo>
                    <a:pt x="1532016" y="29067"/>
                  </a:lnTo>
                  <a:lnTo>
                    <a:pt x="1553283" y="60596"/>
                  </a:lnTo>
                  <a:lnTo>
                    <a:pt x="1561084" y="99187"/>
                  </a:lnTo>
                  <a:lnTo>
                    <a:pt x="1561084" y="892175"/>
                  </a:lnTo>
                  <a:lnTo>
                    <a:pt x="1553283" y="930745"/>
                  </a:lnTo>
                  <a:lnTo>
                    <a:pt x="1532016" y="962231"/>
                  </a:lnTo>
                  <a:lnTo>
                    <a:pt x="1500487" y="983454"/>
                  </a:lnTo>
                  <a:lnTo>
                    <a:pt x="1461897" y="991235"/>
                  </a:lnTo>
                  <a:lnTo>
                    <a:pt x="99187" y="991235"/>
                  </a:lnTo>
                  <a:lnTo>
                    <a:pt x="60596" y="983454"/>
                  </a:lnTo>
                  <a:lnTo>
                    <a:pt x="29067" y="962231"/>
                  </a:lnTo>
                  <a:lnTo>
                    <a:pt x="7800" y="930745"/>
                  </a:lnTo>
                  <a:lnTo>
                    <a:pt x="0" y="892175"/>
                  </a:lnTo>
                  <a:lnTo>
                    <a:pt x="0" y="99187"/>
                  </a:lnTo>
                  <a:close/>
                </a:path>
              </a:pathLst>
            </a:custGeom>
            <a:noFill/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" name="CustomShape 32"/>
            <p:cNvSpPr/>
            <p:nvPr/>
          </p:nvSpPr>
          <p:spPr>
            <a:xfrm>
              <a:off x="4338720" y="1302480"/>
              <a:ext cx="1560960" cy="990720"/>
            </a:xfrm>
            <a:custGeom>
              <a:avLst/>
              <a:gdLst/>
              <a:ahLst/>
              <a:cxnLst/>
              <a:rect l="l" t="t" r="r" b="b"/>
              <a:pathLst>
                <a:path w="1561464" h="991235">
                  <a:moveTo>
                    <a:pt x="1461897" y="0"/>
                  </a:moveTo>
                  <a:lnTo>
                    <a:pt x="99060" y="0"/>
                  </a:lnTo>
                  <a:lnTo>
                    <a:pt x="60489" y="7780"/>
                  </a:lnTo>
                  <a:lnTo>
                    <a:pt x="29003" y="29003"/>
                  </a:lnTo>
                  <a:lnTo>
                    <a:pt x="7780" y="60489"/>
                  </a:lnTo>
                  <a:lnTo>
                    <a:pt x="0" y="99060"/>
                  </a:lnTo>
                  <a:lnTo>
                    <a:pt x="0" y="892048"/>
                  </a:lnTo>
                  <a:lnTo>
                    <a:pt x="7780" y="930638"/>
                  </a:lnTo>
                  <a:lnTo>
                    <a:pt x="29003" y="962167"/>
                  </a:lnTo>
                  <a:lnTo>
                    <a:pt x="60489" y="983434"/>
                  </a:lnTo>
                  <a:lnTo>
                    <a:pt x="99060" y="991235"/>
                  </a:lnTo>
                  <a:lnTo>
                    <a:pt x="1461897" y="991235"/>
                  </a:lnTo>
                  <a:lnTo>
                    <a:pt x="1500487" y="983434"/>
                  </a:lnTo>
                  <a:lnTo>
                    <a:pt x="1532016" y="962167"/>
                  </a:lnTo>
                  <a:lnTo>
                    <a:pt x="1553283" y="930638"/>
                  </a:lnTo>
                  <a:lnTo>
                    <a:pt x="1561084" y="892048"/>
                  </a:lnTo>
                  <a:lnTo>
                    <a:pt x="1561084" y="99060"/>
                  </a:lnTo>
                  <a:lnTo>
                    <a:pt x="1553283" y="60489"/>
                  </a:lnTo>
                  <a:lnTo>
                    <a:pt x="1532016" y="29003"/>
                  </a:lnTo>
                  <a:lnTo>
                    <a:pt x="1500487" y="7780"/>
                  </a:lnTo>
                  <a:lnTo>
                    <a:pt x="1461897" y="0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" name="CustomShape 33"/>
            <p:cNvSpPr/>
            <p:nvPr/>
          </p:nvSpPr>
          <p:spPr>
            <a:xfrm>
              <a:off x="4338720" y="1302480"/>
              <a:ext cx="1560960" cy="990720"/>
            </a:xfrm>
            <a:custGeom>
              <a:avLst/>
              <a:gdLst/>
              <a:ahLst/>
              <a:cxnLst/>
              <a:rect l="l" t="t" r="r" b="b"/>
              <a:pathLst>
                <a:path w="1561464" h="991235">
                  <a:moveTo>
                    <a:pt x="0" y="99060"/>
                  </a:moveTo>
                  <a:lnTo>
                    <a:pt x="7780" y="60489"/>
                  </a:lnTo>
                  <a:lnTo>
                    <a:pt x="29003" y="29003"/>
                  </a:lnTo>
                  <a:lnTo>
                    <a:pt x="60489" y="7780"/>
                  </a:lnTo>
                  <a:lnTo>
                    <a:pt x="99060" y="0"/>
                  </a:lnTo>
                  <a:lnTo>
                    <a:pt x="1461897" y="0"/>
                  </a:lnTo>
                  <a:lnTo>
                    <a:pt x="1500487" y="7780"/>
                  </a:lnTo>
                  <a:lnTo>
                    <a:pt x="1532016" y="29003"/>
                  </a:lnTo>
                  <a:lnTo>
                    <a:pt x="1553283" y="60489"/>
                  </a:lnTo>
                  <a:lnTo>
                    <a:pt x="1561084" y="99060"/>
                  </a:lnTo>
                  <a:lnTo>
                    <a:pt x="1561084" y="892048"/>
                  </a:lnTo>
                  <a:lnTo>
                    <a:pt x="1553283" y="930638"/>
                  </a:lnTo>
                  <a:lnTo>
                    <a:pt x="1532016" y="962167"/>
                  </a:lnTo>
                  <a:lnTo>
                    <a:pt x="1500487" y="983434"/>
                  </a:lnTo>
                  <a:lnTo>
                    <a:pt x="1461897" y="991235"/>
                  </a:lnTo>
                  <a:lnTo>
                    <a:pt x="99060" y="991235"/>
                  </a:lnTo>
                  <a:lnTo>
                    <a:pt x="60489" y="983434"/>
                  </a:lnTo>
                  <a:lnTo>
                    <a:pt x="29003" y="962167"/>
                  </a:lnTo>
                  <a:lnTo>
                    <a:pt x="7780" y="930638"/>
                  </a:lnTo>
                  <a:lnTo>
                    <a:pt x="0" y="892048"/>
                  </a:lnTo>
                  <a:lnTo>
                    <a:pt x="0" y="99060"/>
                  </a:lnTo>
                  <a:close/>
                </a:path>
              </a:pathLst>
            </a:custGeom>
            <a:noFill/>
            <a:ln w="25560">
              <a:solidFill>
                <a:schemeClr val="accent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31" name="CustomShape 34"/>
          <p:cNvSpPr/>
          <p:nvPr/>
        </p:nvSpPr>
        <p:spPr>
          <a:xfrm>
            <a:off x="5535901" y="2085302"/>
            <a:ext cx="1072795" cy="3790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9600" rIns="0" bIns="0">
            <a:spAutoFit/>
          </a:bodyPr>
          <a:lstStyle/>
          <a:p>
            <a:pPr marL="9600" defTabSz="696640" fontAlgn="auto">
              <a:spcBef>
                <a:spcPts val="75"/>
              </a:spcBef>
              <a:spcAft>
                <a:spcPts val="0"/>
              </a:spcAft>
            </a:pPr>
            <a:r>
              <a:rPr lang="ru-RU" sz="2400" b="1" spc="-1" dirty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400" b="1" spc="3" dirty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spc="-1" dirty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</a:t>
            </a:r>
            <a:endParaRPr lang="ru-RU" sz="2400" spc="-1" dirty="0">
              <a:solidFill>
                <a:srgbClr val="C050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2" name="Group 35"/>
          <p:cNvGrpSpPr/>
          <p:nvPr/>
        </p:nvGrpSpPr>
        <p:grpSpPr>
          <a:xfrm>
            <a:off x="80538" y="3284554"/>
            <a:ext cx="2297897" cy="1648374"/>
            <a:chOff x="199440" y="2602800"/>
            <a:chExt cx="1734480" cy="1155600"/>
          </a:xfrm>
        </p:grpSpPr>
        <p:sp>
          <p:nvSpPr>
            <p:cNvPr id="133" name="CustomShape 36"/>
            <p:cNvSpPr/>
            <p:nvPr/>
          </p:nvSpPr>
          <p:spPr>
            <a:xfrm>
              <a:off x="199440" y="2602800"/>
              <a:ext cx="1560960" cy="990720"/>
            </a:xfrm>
            <a:custGeom>
              <a:avLst/>
              <a:gdLst/>
              <a:ahLst/>
              <a:cxnLst/>
              <a:rect l="l" t="t" r="r" b="b"/>
              <a:pathLst>
                <a:path w="1561464" h="991235">
                  <a:moveTo>
                    <a:pt x="1461871" y="0"/>
                  </a:moveTo>
                  <a:lnTo>
                    <a:pt x="99123" y="0"/>
                  </a:lnTo>
                  <a:lnTo>
                    <a:pt x="60543" y="7780"/>
                  </a:lnTo>
                  <a:lnTo>
                    <a:pt x="29035" y="29003"/>
                  </a:lnTo>
                  <a:lnTo>
                    <a:pt x="7790" y="60489"/>
                  </a:lnTo>
                  <a:lnTo>
                    <a:pt x="0" y="99060"/>
                  </a:lnTo>
                  <a:lnTo>
                    <a:pt x="0" y="892048"/>
                  </a:lnTo>
                  <a:lnTo>
                    <a:pt x="7790" y="930691"/>
                  </a:lnTo>
                  <a:lnTo>
                    <a:pt x="29035" y="962215"/>
                  </a:lnTo>
                  <a:lnTo>
                    <a:pt x="60543" y="983452"/>
                  </a:lnTo>
                  <a:lnTo>
                    <a:pt x="99123" y="991235"/>
                  </a:lnTo>
                  <a:lnTo>
                    <a:pt x="1461871" y="991235"/>
                  </a:lnTo>
                  <a:lnTo>
                    <a:pt x="1500461" y="983454"/>
                  </a:lnTo>
                  <a:lnTo>
                    <a:pt x="1531991" y="962231"/>
                  </a:lnTo>
                  <a:lnTo>
                    <a:pt x="1553258" y="930745"/>
                  </a:lnTo>
                  <a:lnTo>
                    <a:pt x="1561058" y="892175"/>
                  </a:lnTo>
                  <a:lnTo>
                    <a:pt x="1561058" y="99060"/>
                  </a:lnTo>
                  <a:lnTo>
                    <a:pt x="1553258" y="60489"/>
                  </a:lnTo>
                  <a:lnTo>
                    <a:pt x="1531991" y="29003"/>
                  </a:lnTo>
                  <a:lnTo>
                    <a:pt x="1500461" y="7780"/>
                  </a:lnTo>
                  <a:lnTo>
                    <a:pt x="14618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" name="CustomShape 37"/>
            <p:cNvSpPr/>
            <p:nvPr/>
          </p:nvSpPr>
          <p:spPr>
            <a:xfrm>
              <a:off x="199440" y="2602800"/>
              <a:ext cx="1560960" cy="990720"/>
            </a:xfrm>
            <a:custGeom>
              <a:avLst/>
              <a:gdLst/>
              <a:ahLst/>
              <a:cxnLst/>
              <a:rect l="l" t="t" r="r" b="b"/>
              <a:pathLst>
                <a:path w="1561464" h="991235">
                  <a:moveTo>
                    <a:pt x="0" y="99060"/>
                  </a:moveTo>
                  <a:lnTo>
                    <a:pt x="7790" y="60489"/>
                  </a:lnTo>
                  <a:lnTo>
                    <a:pt x="29035" y="29003"/>
                  </a:lnTo>
                  <a:lnTo>
                    <a:pt x="60543" y="7780"/>
                  </a:lnTo>
                  <a:lnTo>
                    <a:pt x="99123" y="0"/>
                  </a:lnTo>
                  <a:lnTo>
                    <a:pt x="1461871" y="0"/>
                  </a:lnTo>
                  <a:lnTo>
                    <a:pt x="1500461" y="7780"/>
                  </a:lnTo>
                  <a:lnTo>
                    <a:pt x="1531991" y="29003"/>
                  </a:lnTo>
                  <a:lnTo>
                    <a:pt x="1553258" y="60489"/>
                  </a:lnTo>
                  <a:lnTo>
                    <a:pt x="1561058" y="99060"/>
                  </a:lnTo>
                  <a:lnTo>
                    <a:pt x="1561058" y="892175"/>
                  </a:lnTo>
                  <a:lnTo>
                    <a:pt x="1553258" y="930745"/>
                  </a:lnTo>
                  <a:lnTo>
                    <a:pt x="1531991" y="962231"/>
                  </a:lnTo>
                  <a:lnTo>
                    <a:pt x="1500461" y="983454"/>
                  </a:lnTo>
                  <a:lnTo>
                    <a:pt x="1461871" y="991235"/>
                  </a:lnTo>
                  <a:lnTo>
                    <a:pt x="99123" y="991235"/>
                  </a:lnTo>
                  <a:lnTo>
                    <a:pt x="60543" y="983452"/>
                  </a:lnTo>
                  <a:lnTo>
                    <a:pt x="29035" y="962215"/>
                  </a:lnTo>
                  <a:lnTo>
                    <a:pt x="7790" y="930691"/>
                  </a:lnTo>
                  <a:lnTo>
                    <a:pt x="0" y="892048"/>
                  </a:lnTo>
                  <a:lnTo>
                    <a:pt x="0" y="99060"/>
                  </a:lnTo>
                  <a:close/>
                </a:path>
              </a:pathLst>
            </a:custGeom>
            <a:noFill/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" name="CustomShape 38"/>
            <p:cNvSpPr/>
            <p:nvPr/>
          </p:nvSpPr>
          <p:spPr>
            <a:xfrm>
              <a:off x="372960" y="2767680"/>
              <a:ext cx="1560960" cy="990720"/>
            </a:xfrm>
            <a:custGeom>
              <a:avLst/>
              <a:gdLst/>
              <a:ahLst/>
              <a:cxnLst/>
              <a:rect l="l" t="t" r="r" b="b"/>
              <a:pathLst>
                <a:path w="1561464" h="991235">
                  <a:moveTo>
                    <a:pt x="1461909" y="0"/>
                  </a:moveTo>
                  <a:lnTo>
                    <a:pt x="99136" y="0"/>
                  </a:lnTo>
                  <a:lnTo>
                    <a:pt x="60548" y="7800"/>
                  </a:lnTo>
                  <a:lnTo>
                    <a:pt x="29036" y="29067"/>
                  </a:lnTo>
                  <a:lnTo>
                    <a:pt x="7790" y="60596"/>
                  </a:lnTo>
                  <a:lnTo>
                    <a:pt x="0" y="99186"/>
                  </a:lnTo>
                  <a:lnTo>
                    <a:pt x="0" y="892175"/>
                  </a:lnTo>
                  <a:lnTo>
                    <a:pt x="7790" y="930745"/>
                  </a:lnTo>
                  <a:lnTo>
                    <a:pt x="29036" y="962231"/>
                  </a:lnTo>
                  <a:lnTo>
                    <a:pt x="60548" y="983454"/>
                  </a:lnTo>
                  <a:lnTo>
                    <a:pt x="99136" y="991234"/>
                  </a:lnTo>
                  <a:lnTo>
                    <a:pt x="1461909" y="991234"/>
                  </a:lnTo>
                  <a:lnTo>
                    <a:pt x="1500499" y="983454"/>
                  </a:lnTo>
                  <a:lnTo>
                    <a:pt x="1532029" y="962231"/>
                  </a:lnTo>
                  <a:lnTo>
                    <a:pt x="1553296" y="930745"/>
                  </a:lnTo>
                  <a:lnTo>
                    <a:pt x="1561096" y="892175"/>
                  </a:lnTo>
                  <a:lnTo>
                    <a:pt x="1561096" y="99186"/>
                  </a:lnTo>
                  <a:lnTo>
                    <a:pt x="1553296" y="60596"/>
                  </a:lnTo>
                  <a:lnTo>
                    <a:pt x="1532029" y="29067"/>
                  </a:lnTo>
                  <a:lnTo>
                    <a:pt x="1500499" y="7800"/>
                  </a:lnTo>
                  <a:lnTo>
                    <a:pt x="1461909" y="0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" name="CustomShape 39"/>
            <p:cNvSpPr/>
            <p:nvPr/>
          </p:nvSpPr>
          <p:spPr>
            <a:xfrm>
              <a:off x="372960" y="2767680"/>
              <a:ext cx="1560960" cy="990720"/>
            </a:xfrm>
            <a:custGeom>
              <a:avLst/>
              <a:gdLst/>
              <a:ahLst/>
              <a:cxnLst/>
              <a:rect l="l" t="t" r="r" b="b"/>
              <a:pathLst>
                <a:path w="1561464" h="991235">
                  <a:moveTo>
                    <a:pt x="0" y="99186"/>
                  </a:moveTo>
                  <a:lnTo>
                    <a:pt x="7790" y="60596"/>
                  </a:lnTo>
                  <a:lnTo>
                    <a:pt x="29036" y="29067"/>
                  </a:lnTo>
                  <a:lnTo>
                    <a:pt x="60548" y="7800"/>
                  </a:lnTo>
                  <a:lnTo>
                    <a:pt x="99136" y="0"/>
                  </a:lnTo>
                  <a:lnTo>
                    <a:pt x="1461909" y="0"/>
                  </a:lnTo>
                  <a:lnTo>
                    <a:pt x="1500499" y="7800"/>
                  </a:lnTo>
                  <a:lnTo>
                    <a:pt x="1532029" y="29067"/>
                  </a:lnTo>
                  <a:lnTo>
                    <a:pt x="1553296" y="60596"/>
                  </a:lnTo>
                  <a:lnTo>
                    <a:pt x="1561096" y="99186"/>
                  </a:lnTo>
                  <a:lnTo>
                    <a:pt x="1561096" y="892175"/>
                  </a:lnTo>
                  <a:lnTo>
                    <a:pt x="1553296" y="930745"/>
                  </a:lnTo>
                  <a:lnTo>
                    <a:pt x="1532029" y="962231"/>
                  </a:lnTo>
                  <a:lnTo>
                    <a:pt x="1500499" y="983454"/>
                  </a:lnTo>
                  <a:lnTo>
                    <a:pt x="1461909" y="991234"/>
                  </a:lnTo>
                  <a:lnTo>
                    <a:pt x="99136" y="991234"/>
                  </a:lnTo>
                  <a:lnTo>
                    <a:pt x="60548" y="983454"/>
                  </a:lnTo>
                  <a:lnTo>
                    <a:pt x="29036" y="962231"/>
                  </a:lnTo>
                  <a:lnTo>
                    <a:pt x="7790" y="930745"/>
                  </a:lnTo>
                  <a:lnTo>
                    <a:pt x="0" y="892175"/>
                  </a:lnTo>
                  <a:lnTo>
                    <a:pt x="0" y="99186"/>
                  </a:lnTo>
                  <a:close/>
                </a:path>
              </a:pathLst>
            </a:custGeom>
            <a:noFill/>
            <a:ln w="25560">
              <a:solidFill>
                <a:schemeClr val="accent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37" name="CustomShape 40"/>
          <p:cNvSpPr/>
          <p:nvPr/>
        </p:nvSpPr>
        <p:spPr>
          <a:xfrm>
            <a:off x="432467" y="3809259"/>
            <a:ext cx="1823496" cy="7718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32911" rIns="0" bIns="0">
            <a:spAutoFit/>
          </a:bodyPr>
          <a:lstStyle/>
          <a:p>
            <a:pPr algn="ctr" defTabSz="696640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spc="-35" dirty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1600" b="1" spc="-5" dirty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еде</a:t>
            </a:r>
            <a:r>
              <a:rPr lang="ru-RU" sz="1600" b="1" spc="-9" dirty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b="1" spc="-5" dirty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альный  </a:t>
            </a:r>
            <a:r>
              <a:rPr lang="ru-RU" sz="1600" b="1" spc="-9" dirty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</a:t>
            </a:r>
            <a:r>
              <a:rPr lang="ru-RU" sz="1600" b="1" spc="-31" dirty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b="1" spc="-31" dirty="0">
              <a:solidFill>
                <a:srgbClr val="C050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96640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spc="-1" dirty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ru-RU" sz="1600" spc="-1" dirty="0">
              <a:solidFill>
                <a:srgbClr val="C050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8" name="Group 41"/>
          <p:cNvGrpSpPr/>
          <p:nvPr/>
        </p:nvGrpSpPr>
        <p:grpSpPr>
          <a:xfrm>
            <a:off x="2446888" y="3284553"/>
            <a:ext cx="2424069" cy="1648374"/>
            <a:chOff x="2107440" y="2602800"/>
            <a:chExt cx="1734480" cy="1155600"/>
          </a:xfrm>
        </p:grpSpPr>
        <p:sp>
          <p:nvSpPr>
            <p:cNvPr id="139" name="CustomShape 42"/>
            <p:cNvSpPr/>
            <p:nvPr/>
          </p:nvSpPr>
          <p:spPr>
            <a:xfrm>
              <a:off x="2107440" y="2602800"/>
              <a:ext cx="1560960" cy="990720"/>
            </a:xfrm>
            <a:custGeom>
              <a:avLst/>
              <a:gdLst/>
              <a:ahLst/>
              <a:cxnLst/>
              <a:rect l="l" t="t" r="r" b="b"/>
              <a:pathLst>
                <a:path w="1561464" h="991235">
                  <a:moveTo>
                    <a:pt x="1461897" y="0"/>
                  </a:moveTo>
                  <a:lnTo>
                    <a:pt x="99187" y="0"/>
                  </a:lnTo>
                  <a:lnTo>
                    <a:pt x="60596" y="7780"/>
                  </a:lnTo>
                  <a:lnTo>
                    <a:pt x="29067" y="29003"/>
                  </a:lnTo>
                  <a:lnTo>
                    <a:pt x="7800" y="60489"/>
                  </a:lnTo>
                  <a:lnTo>
                    <a:pt x="0" y="99060"/>
                  </a:lnTo>
                  <a:lnTo>
                    <a:pt x="0" y="892048"/>
                  </a:lnTo>
                  <a:lnTo>
                    <a:pt x="7800" y="930691"/>
                  </a:lnTo>
                  <a:lnTo>
                    <a:pt x="29067" y="962215"/>
                  </a:lnTo>
                  <a:lnTo>
                    <a:pt x="60596" y="983452"/>
                  </a:lnTo>
                  <a:lnTo>
                    <a:pt x="99187" y="991235"/>
                  </a:lnTo>
                  <a:lnTo>
                    <a:pt x="1461897" y="991235"/>
                  </a:lnTo>
                  <a:lnTo>
                    <a:pt x="1500487" y="983454"/>
                  </a:lnTo>
                  <a:lnTo>
                    <a:pt x="1532016" y="962231"/>
                  </a:lnTo>
                  <a:lnTo>
                    <a:pt x="1553283" y="930745"/>
                  </a:lnTo>
                  <a:lnTo>
                    <a:pt x="1561084" y="892175"/>
                  </a:lnTo>
                  <a:lnTo>
                    <a:pt x="1561084" y="99060"/>
                  </a:lnTo>
                  <a:lnTo>
                    <a:pt x="1553283" y="60489"/>
                  </a:lnTo>
                  <a:lnTo>
                    <a:pt x="1532016" y="29003"/>
                  </a:lnTo>
                  <a:lnTo>
                    <a:pt x="1500487" y="7780"/>
                  </a:lnTo>
                  <a:lnTo>
                    <a:pt x="14618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" name="CustomShape 43"/>
            <p:cNvSpPr/>
            <p:nvPr/>
          </p:nvSpPr>
          <p:spPr>
            <a:xfrm>
              <a:off x="2107440" y="2602800"/>
              <a:ext cx="1560960" cy="990720"/>
            </a:xfrm>
            <a:custGeom>
              <a:avLst/>
              <a:gdLst/>
              <a:ahLst/>
              <a:cxnLst/>
              <a:rect l="l" t="t" r="r" b="b"/>
              <a:pathLst>
                <a:path w="1561464" h="991235">
                  <a:moveTo>
                    <a:pt x="0" y="99060"/>
                  </a:moveTo>
                  <a:lnTo>
                    <a:pt x="7800" y="60489"/>
                  </a:lnTo>
                  <a:lnTo>
                    <a:pt x="29067" y="29003"/>
                  </a:lnTo>
                  <a:lnTo>
                    <a:pt x="60596" y="7780"/>
                  </a:lnTo>
                  <a:lnTo>
                    <a:pt x="99187" y="0"/>
                  </a:lnTo>
                  <a:lnTo>
                    <a:pt x="1461897" y="0"/>
                  </a:lnTo>
                  <a:lnTo>
                    <a:pt x="1500487" y="7780"/>
                  </a:lnTo>
                  <a:lnTo>
                    <a:pt x="1532016" y="29003"/>
                  </a:lnTo>
                  <a:lnTo>
                    <a:pt x="1553283" y="60489"/>
                  </a:lnTo>
                  <a:lnTo>
                    <a:pt x="1561084" y="99060"/>
                  </a:lnTo>
                  <a:lnTo>
                    <a:pt x="1561084" y="892175"/>
                  </a:lnTo>
                  <a:lnTo>
                    <a:pt x="1553283" y="930745"/>
                  </a:lnTo>
                  <a:lnTo>
                    <a:pt x="1532016" y="962231"/>
                  </a:lnTo>
                  <a:lnTo>
                    <a:pt x="1500487" y="983454"/>
                  </a:lnTo>
                  <a:lnTo>
                    <a:pt x="1461897" y="991235"/>
                  </a:lnTo>
                  <a:lnTo>
                    <a:pt x="99187" y="991235"/>
                  </a:lnTo>
                  <a:lnTo>
                    <a:pt x="60596" y="983452"/>
                  </a:lnTo>
                  <a:lnTo>
                    <a:pt x="29067" y="962215"/>
                  </a:lnTo>
                  <a:lnTo>
                    <a:pt x="7800" y="930691"/>
                  </a:lnTo>
                  <a:lnTo>
                    <a:pt x="0" y="892048"/>
                  </a:lnTo>
                  <a:lnTo>
                    <a:pt x="0" y="99060"/>
                  </a:lnTo>
                  <a:close/>
                </a:path>
              </a:pathLst>
            </a:custGeom>
            <a:noFill/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" name="CustomShape 44"/>
            <p:cNvSpPr/>
            <p:nvPr/>
          </p:nvSpPr>
          <p:spPr>
            <a:xfrm>
              <a:off x="2280960" y="2767680"/>
              <a:ext cx="1560960" cy="990720"/>
            </a:xfrm>
            <a:custGeom>
              <a:avLst/>
              <a:gdLst/>
              <a:ahLst/>
              <a:cxnLst/>
              <a:rect l="l" t="t" r="r" b="b"/>
              <a:pathLst>
                <a:path w="1561464" h="991235">
                  <a:moveTo>
                    <a:pt x="1461896" y="0"/>
                  </a:moveTo>
                  <a:lnTo>
                    <a:pt x="99187" y="0"/>
                  </a:lnTo>
                  <a:lnTo>
                    <a:pt x="60543" y="7800"/>
                  </a:lnTo>
                  <a:lnTo>
                    <a:pt x="29019" y="29067"/>
                  </a:lnTo>
                  <a:lnTo>
                    <a:pt x="7782" y="60596"/>
                  </a:lnTo>
                  <a:lnTo>
                    <a:pt x="0" y="99186"/>
                  </a:lnTo>
                  <a:lnTo>
                    <a:pt x="0" y="892175"/>
                  </a:lnTo>
                  <a:lnTo>
                    <a:pt x="7782" y="930745"/>
                  </a:lnTo>
                  <a:lnTo>
                    <a:pt x="29019" y="962231"/>
                  </a:lnTo>
                  <a:lnTo>
                    <a:pt x="60543" y="983454"/>
                  </a:lnTo>
                  <a:lnTo>
                    <a:pt x="99187" y="991234"/>
                  </a:lnTo>
                  <a:lnTo>
                    <a:pt x="1461896" y="991234"/>
                  </a:lnTo>
                  <a:lnTo>
                    <a:pt x="1500487" y="983454"/>
                  </a:lnTo>
                  <a:lnTo>
                    <a:pt x="1532016" y="962231"/>
                  </a:lnTo>
                  <a:lnTo>
                    <a:pt x="1553283" y="930745"/>
                  </a:lnTo>
                  <a:lnTo>
                    <a:pt x="1561083" y="892175"/>
                  </a:lnTo>
                  <a:lnTo>
                    <a:pt x="1561083" y="99186"/>
                  </a:lnTo>
                  <a:lnTo>
                    <a:pt x="1553283" y="60596"/>
                  </a:lnTo>
                  <a:lnTo>
                    <a:pt x="1532016" y="29067"/>
                  </a:lnTo>
                  <a:lnTo>
                    <a:pt x="1500487" y="7800"/>
                  </a:lnTo>
                  <a:lnTo>
                    <a:pt x="1461896" y="0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>
              <a:solidFill>
                <a:schemeClr val="accent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" name="CustomShape 45"/>
            <p:cNvSpPr/>
            <p:nvPr/>
          </p:nvSpPr>
          <p:spPr>
            <a:xfrm>
              <a:off x="2280960" y="2767680"/>
              <a:ext cx="1560960" cy="990720"/>
            </a:xfrm>
            <a:custGeom>
              <a:avLst/>
              <a:gdLst/>
              <a:ahLst/>
              <a:cxnLst/>
              <a:rect l="l" t="t" r="r" b="b"/>
              <a:pathLst>
                <a:path w="1561464" h="991235">
                  <a:moveTo>
                    <a:pt x="0" y="99186"/>
                  </a:moveTo>
                  <a:lnTo>
                    <a:pt x="7782" y="60596"/>
                  </a:lnTo>
                  <a:lnTo>
                    <a:pt x="29019" y="29067"/>
                  </a:lnTo>
                  <a:lnTo>
                    <a:pt x="60543" y="7800"/>
                  </a:lnTo>
                  <a:lnTo>
                    <a:pt x="99187" y="0"/>
                  </a:lnTo>
                  <a:lnTo>
                    <a:pt x="1461896" y="0"/>
                  </a:lnTo>
                  <a:lnTo>
                    <a:pt x="1500487" y="7800"/>
                  </a:lnTo>
                  <a:lnTo>
                    <a:pt x="1532016" y="29067"/>
                  </a:lnTo>
                  <a:lnTo>
                    <a:pt x="1553283" y="60596"/>
                  </a:lnTo>
                  <a:lnTo>
                    <a:pt x="1561083" y="99186"/>
                  </a:lnTo>
                  <a:lnTo>
                    <a:pt x="1561083" y="892175"/>
                  </a:lnTo>
                  <a:lnTo>
                    <a:pt x="1553283" y="930745"/>
                  </a:lnTo>
                  <a:lnTo>
                    <a:pt x="1532016" y="962231"/>
                  </a:lnTo>
                  <a:lnTo>
                    <a:pt x="1500487" y="983454"/>
                  </a:lnTo>
                  <a:lnTo>
                    <a:pt x="1461896" y="991234"/>
                  </a:lnTo>
                  <a:lnTo>
                    <a:pt x="99187" y="991234"/>
                  </a:lnTo>
                  <a:lnTo>
                    <a:pt x="60543" y="983454"/>
                  </a:lnTo>
                  <a:lnTo>
                    <a:pt x="29019" y="962231"/>
                  </a:lnTo>
                  <a:lnTo>
                    <a:pt x="7782" y="930745"/>
                  </a:lnTo>
                  <a:lnTo>
                    <a:pt x="0" y="892175"/>
                  </a:lnTo>
                  <a:lnTo>
                    <a:pt x="0" y="99186"/>
                  </a:lnTo>
                  <a:close/>
                </a:path>
              </a:pathLst>
            </a:custGeom>
            <a:noFill/>
            <a:ln w="25560">
              <a:solidFill>
                <a:schemeClr val="accent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43" name="CustomShape 46"/>
          <p:cNvSpPr/>
          <p:nvPr/>
        </p:nvSpPr>
        <p:spPr>
          <a:xfrm>
            <a:off x="2797051" y="3717598"/>
            <a:ext cx="1920212" cy="10181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32911" rIns="0" bIns="0">
            <a:spAutoFit/>
          </a:bodyPr>
          <a:lstStyle/>
          <a:p>
            <a:pPr algn="ctr" defTabSz="696640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spc="-35" dirty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1600" b="1" spc="-5" dirty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еде</a:t>
            </a:r>
            <a:r>
              <a:rPr lang="ru-RU" sz="1600" b="1" spc="-9" dirty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b="1" spc="-5" dirty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альный  календарный </a:t>
            </a:r>
            <a:r>
              <a:rPr lang="ru-RU" sz="1600" b="1" spc="-1" dirty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-9" dirty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</a:t>
            </a:r>
            <a:endParaRPr lang="ru-RU" sz="1600" spc="-1" dirty="0">
              <a:solidFill>
                <a:srgbClr val="C050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96640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spc="-5" dirty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</a:t>
            </a:r>
            <a:endParaRPr lang="ru-RU" sz="1600" spc="-1" dirty="0">
              <a:solidFill>
                <a:srgbClr val="C050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4" name="Group 47"/>
          <p:cNvGrpSpPr/>
          <p:nvPr/>
        </p:nvGrpSpPr>
        <p:grpSpPr>
          <a:xfrm>
            <a:off x="4956253" y="3318001"/>
            <a:ext cx="2126711" cy="1614931"/>
            <a:chOff x="4015080" y="2602800"/>
            <a:chExt cx="1734480" cy="1155600"/>
          </a:xfrm>
        </p:grpSpPr>
        <p:sp>
          <p:nvSpPr>
            <p:cNvPr id="145" name="CustomShape 48"/>
            <p:cNvSpPr/>
            <p:nvPr/>
          </p:nvSpPr>
          <p:spPr>
            <a:xfrm>
              <a:off x="4015080" y="2602800"/>
              <a:ext cx="1560960" cy="990720"/>
            </a:xfrm>
            <a:custGeom>
              <a:avLst/>
              <a:gdLst/>
              <a:ahLst/>
              <a:cxnLst/>
              <a:rect l="l" t="t" r="r" b="b"/>
              <a:pathLst>
                <a:path w="1561464" h="991235">
                  <a:moveTo>
                    <a:pt x="1461896" y="0"/>
                  </a:moveTo>
                  <a:lnTo>
                    <a:pt x="99187" y="0"/>
                  </a:lnTo>
                  <a:lnTo>
                    <a:pt x="60596" y="7780"/>
                  </a:lnTo>
                  <a:lnTo>
                    <a:pt x="29067" y="29003"/>
                  </a:lnTo>
                  <a:lnTo>
                    <a:pt x="7800" y="60489"/>
                  </a:lnTo>
                  <a:lnTo>
                    <a:pt x="0" y="99060"/>
                  </a:lnTo>
                  <a:lnTo>
                    <a:pt x="0" y="892048"/>
                  </a:lnTo>
                  <a:lnTo>
                    <a:pt x="7800" y="930691"/>
                  </a:lnTo>
                  <a:lnTo>
                    <a:pt x="29067" y="962215"/>
                  </a:lnTo>
                  <a:lnTo>
                    <a:pt x="60596" y="983452"/>
                  </a:lnTo>
                  <a:lnTo>
                    <a:pt x="99187" y="991235"/>
                  </a:lnTo>
                  <a:lnTo>
                    <a:pt x="1461896" y="991235"/>
                  </a:lnTo>
                  <a:lnTo>
                    <a:pt x="1500487" y="983454"/>
                  </a:lnTo>
                  <a:lnTo>
                    <a:pt x="1532016" y="962231"/>
                  </a:lnTo>
                  <a:lnTo>
                    <a:pt x="1553283" y="930745"/>
                  </a:lnTo>
                  <a:lnTo>
                    <a:pt x="1561083" y="892175"/>
                  </a:lnTo>
                  <a:lnTo>
                    <a:pt x="1561083" y="99060"/>
                  </a:lnTo>
                  <a:lnTo>
                    <a:pt x="1553283" y="60489"/>
                  </a:lnTo>
                  <a:lnTo>
                    <a:pt x="1532016" y="29003"/>
                  </a:lnTo>
                  <a:lnTo>
                    <a:pt x="1500487" y="7780"/>
                  </a:lnTo>
                  <a:lnTo>
                    <a:pt x="14618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6" name="CustomShape 49"/>
            <p:cNvSpPr/>
            <p:nvPr/>
          </p:nvSpPr>
          <p:spPr>
            <a:xfrm>
              <a:off x="4015080" y="2602800"/>
              <a:ext cx="1560960" cy="990720"/>
            </a:xfrm>
            <a:custGeom>
              <a:avLst/>
              <a:gdLst/>
              <a:ahLst/>
              <a:cxnLst/>
              <a:rect l="l" t="t" r="r" b="b"/>
              <a:pathLst>
                <a:path w="1561464" h="991235">
                  <a:moveTo>
                    <a:pt x="0" y="99060"/>
                  </a:moveTo>
                  <a:lnTo>
                    <a:pt x="7800" y="60489"/>
                  </a:lnTo>
                  <a:lnTo>
                    <a:pt x="29067" y="29003"/>
                  </a:lnTo>
                  <a:lnTo>
                    <a:pt x="60596" y="7780"/>
                  </a:lnTo>
                  <a:lnTo>
                    <a:pt x="99187" y="0"/>
                  </a:lnTo>
                  <a:lnTo>
                    <a:pt x="1461896" y="0"/>
                  </a:lnTo>
                  <a:lnTo>
                    <a:pt x="1500487" y="7780"/>
                  </a:lnTo>
                  <a:lnTo>
                    <a:pt x="1532016" y="29003"/>
                  </a:lnTo>
                  <a:lnTo>
                    <a:pt x="1553283" y="60489"/>
                  </a:lnTo>
                  <a:lnTo>
                    <a:pt x="1561083" y="99060"/>
                  </a:lnTo>
                  <a:lnTo>
                    <a:pt x="1561083" y="892175"/>
                  </a:lnTo>
                  <a:lnTo>
                    <a:pt x="1553283" y="930745"/>
                  </a:lnTo>
                  <a:lnTo>
                    <a:pt x="1532016" y="962231"/>
                  </a:lnTo>
                  <a:lnTo>
                    <a:pt x="1500487" y="983454"/>
                  </a:lnTo>
                  <a:lnTo>
                    <a:pt x="1461896" y="991235"/>
                  </a:lnTo>
                  <a:lnTo>
                    <a:pt x="99187" y="991235"/>
                  </a:lnTo>
                  <a:lnTo>
                    <a:pt x="60596" y="983452"/>
                  </a:lnTo>
                  <a:lnTo>
                    <a:pt x="29067" y="962215"/>
                  </a:lnTo>
                  <a:lnTo>
                    <a:pt x="7800" y="930691"/>
                  </a:lnTo>
                  <a:lnTo>
                    <a:pt x="0" y="892048"/>
                  </a:lnTo>
                  <a:lnTo>
                    <a:pt x="0" y="99060"/>
                  </a:lnTo>
                  <a:close/>
                </a:path>
              </a:pathLst>
            </a:custGeom>
            <a:noFill/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7" name="CustomShape 50"/>
            <p:cNvSpPr/>
            <p:nvPr/>
          </p:nvSpPr>
          <p:spPr>
            <a:xfrm>
              <a:off x="4188600" y="2767680"/>
              <a:ext cx="1560960" cy="990720"/>
            </a:xfrm>
            <a:custGeom>
              <a:avLst/>
              <a:gdLst/>
              <a:ahLst/>
              <a:cxnLst/>
              <a:rect l="l" t="t" r="r" b="b"/>
              <a:pathLst>
                <a:path w="1561464" h="991235">
                  <a:moveTo>
                    <a:pt x="1461897" y="0"/>
                  </a:moveTo>
                  <a:lnTo>
                    <a:pt x="99187" y="0"/>
                  </a:lnTo>
                  <a:lnTo>
                    <a:pt x="60596" y="7800"/>
                  </a:lnTo>
                  <a:lnTo>
                    <a:pt x="29067" y="29067"/>
                  </a:lnTo>
                  <a:lnTo>
                    <a:pt x="7800" y="60596"/>
                  </a:lnTo>
                  <a:lnTo>
                    <a:pt x="0" y="99186"/>
                  </a:lnTo>
                  <a:lnTo>
                    <a:pt x="0" y="892175"/>
                  </a:lnTo>
                  <a:lnTo>
                    <a:pt x="7800" y="930745"/>
                  </a:lnTo>
                  <a:lnTo>
                    <a:pt x="29067" y="962231"/>
                  </a:lnTo>
                  <a:lnTo>
                    <a:pt x="60596" y="983454"/>
                  </a:lnTo>
                  <a:lnTo>
                    <a:pt x="99187" y="991234"/>
                  </a:lnTo>
                  <a:lnTo>
                    <a:pt x="1461897" y="991234"/>
                  </a:lnTo>
                  <a:lnTo>
                    <a:pt x="1500487" y="983454"/>
                  </a:lnTo>
                  <a:lnTo>
                    <a:pt x="1532016" y="962231"/>
                  </a:lnTo>
                  <a:lnTo>
                    <a:pt x="1553283" y="930745"/>
                  </a:lnTo>
                  <a:lnTo>
                    <a:pt x="1561084" y="892175"/>
                  </a:lnTo>
                  <a:lnTo>
                    <a:pt x="1561084" y="99186"/>
                  </a:lnTo>
                  <a:lnTo>
                    <a:pt x="1553283" y="60596"/>
                  </a:lnTo>
                  <a:lnTo>
                    <a:pt x="1532016" y="29067"/>
                  </a:lnTo>
                  <a:lnTo>
                    <a:pt x="1500487" y="7800"/>
                  </a:lnTo>
                  <a:lnTo>
                    <a:pt x="1461897" y="0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8" name="CustomShape 51"/>
            <p:cNvSpPr/>
            <p:nvPr/>
          </p:nvSpPr>
          <p:spPr>
            <a:xfrm>
              <a:off x="4188600" y="2767680"/>
              <a:ext cx="1560960" cy="990720"/>
            </a:xfrm>
            <a:custGeom>
              <a:avLst/>
              <a:gdLst/>
              <a:ahLst/>
              <a:cxnLst/>
              <a:rect l="l" t="t" r="r" b="b"/>
              <a:pathLst>
                <a:path w="1561464" h="991235">
                  <a:moveTo>
                    <a:pt x="0" y="99186"/>
                  </a:moveTo>
                  <a:lnTo>
                    <a:pt x="7800" y="60596"/>
                  </a:lnTo>
                  <a:lnTo>
                    <a:pt x="29067" y="29067"/>
                  </a:lnTo>
                  <a:lnTo>
                    <a:pt x="60596" y="7800"/>
                  </a:lnTo>
                  <a:lnTo>
                    <a:pt x="99187" y="0"/>
                  </a:lnTo>
                  <a:lnTo>
                    <a:pt x="1461897" y="0"/>
                  </a:lnTo>
                  <a:lnTo>
                    <a:pt x="1500487" y="7800"/>
                  </a:lnTo>
                  <a:lnTo>
                    <a:pt x="1532016" y="29067"/>
                  </a:lnTo>
                  <a:lnTo>
                    <a:pt x="1553283" y="60596"/>
                  </a:lnTo>
                  <a:lnTo>
                    <a:pt x="1561084" y="99186"/>
                  </a:lnTo>
                  <a:lnTo>
                    <a:pt x="1561084" y="892175"/>
                  </a:lnTo>
                  <a:lnTo>
                    <a:pt x="1553283" y="930745"/>
                  </a:lnTo>
                  <a:lnTo>
                    <a:pt x="1532016" y="962231"/>
                  </a:lnTo>
                  <a:lnTo>
                    <a:pt x="1500487" y="983454"/>
                  </a:lnTo>
                  <a:lnTo>
                    <a:pt x="1461897" y="991234"/>
                  </a:lnTo>
                  <a:lnTo>
                    <a:pt x="99187" y="991234"/>
                  </a:lnTo>
                  <a:lnTo>
                    <a:pt x="60596" y="983454"/>
                  </a:lnTo>
                  <a:lnTo>
                    <a:pt x="29067" y="962231"/>
                  </a:lnTo>
                  <a:lnTo>
                    <a:pt x="7800" y="930745"/>
                  </a:lnTo>
                  <a:lnTo>
                    <a:pt x="0" y="892175"/>
                  </a:lnTo>
                  <a:lnTo>
                    <a:pt x="0" y="99186"/>
                  </a:lnTo>
                  <a:close/>
                </a:path>
              </a:pathLst>
            </a:custGeom>
            <a:noFill/>
            <a:ln w="25560">
              <a:solidFill>
                <a:schemeClr val="accent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49" name="CustomShape 52"/>
          <p:cNvSpPr/>
          <p:nvPr/>
        </p:nvSpPr>
        <p:spPr>
          <a:xfrm>
            <a:off x="4956037" y="3548686"/>
            <a:ext cx="2292091" cy="11054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27978" rIns="0" bIns="0">
            <a:spAutoFit/>
          </a:bodyPr>
          <a:lstStyle/>
          <a:p>
            <a:pPr algn="ctr" defTabSz="696640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spc="-9" dirty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1400" b="1" spc="-5" dirty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400" b="1" spc="-9" dirty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400" b="1" spc="-5" dirty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ера</a:t>
            </a:r>
            <a:r>
              <a:rPr lang="ru-RU" sz="1400" b="1" spc="-9" dirty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400" b="1" spc="-1" dirty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ьные  рабочие</a:t>
            </a:r>
            <a:endParaRPr lang="ru-RU" sz="1400" spc="-1" dirty="0">
              <a:solidFill>
                <a:srgbClr val="C050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96640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spc="-1" dirty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endParaRPr lang="ru-RU" sz="1400" spc="-1" dirty="0">
              <a:solidFill>
                <a:srgbClr val="C050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96640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spc="-5" dirty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учебных</a:t>
            </a:r>
            <a:endParaRPr lang="ru-RU" sz="1400" spc="-1" dirty="0">
              <a:solidFill>
                <a:srgbClr val="C050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96640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spc="-1" dirty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sz="1400" b="1" spc="-5" dirty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400" b="1" spc="-9" dirty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400" b="1" spc="-1" dirty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</a:t>
            </a:r>
            <a:r>
              <a:rPr lang="ru-RU" sz="1400" b="1" spc="-5" dirty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400" b="1" spc="-1" dirty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ов,</a:t>
            </a:r>
            <a:r>
              <a:rPr lang="ru-RU" sz="1400" b="1" spc="-20" dirty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b="1" spc="-20" dirty="0">
              <a:solidFill>
                <a:srgbClr val="C050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96640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spc="-5" dirty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400" b="1" spc="-24" dirty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400" b="1" spc="-1" dirty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b="1" spc="-5" dirty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b="1" spc="-1" dirty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 и т.п.</a:t>
            </a:r>
            <a:r>
              <a:rPr lang="en-US" sz="1400" b="1" spc="-1" dirty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spc="-1" dirty="0">
              <a:solidFill>
                <a:srgbClr val="C050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0" name="Group 53"/>
          <p:cNvGrpSpPr/>
          <p:nvPr/>
        </p:nvGrpSpPr>
        <p:grpSpPr>
          <a:xfrm>
            <a:off x="7191883" y="3352332"/>
            <a:ext cx="2181604" cy="1580596"/>
            <a:chOff x="5923080" y="2602800"/>
            <a:chExt cx="1734480" cy="1155600"/>
          </a:xfrm>
        </p:grpSpPr>
        <p:sp>
          <p:nvSpPr>
            <p:cNvPr id="151" name="CustomShape 54"/>
            <p:cNvSpPr/>
            <p:nvPr/>
          </p:nvSpPr>
          <p:spPr>
            <a:xfrm>
              <a:off x="5923080" y="2602800"/>
              <a:ext cx="1560960" cy="990720"/>
            </a:xfrm>
            <a:custGeom>
              <a:avLst/>
              <a:gdLst/>
              <a:ahLst/>
              <a:cxnLst/>
              <a:rect l="l" t="t" r="r" b="b"/>
              <a:pathLst>
                <a:path w="1561465" h="991235">
                  <a:moveTo>
                    <a:pt x="1461897" y="0"/>
                  </a:moveTo>
                  <a:lnTo>
                    <a:pt x="99187" y="0"/>
                  </a:lnTo>
                  <a:lnTo>
                    <a:pt x="60596" y="7780"/>
                  </a:lnTo>
                  <a:lnTo>
                    <a:pt x="29067" y="29003"/>
                  </a:lnTo>
                  <a:lnTo>
                    <a:pt x="7800" y="60489"/>
                  </a:lnTo>
                  <a:lnTo>
                    <a:pt x="0" y="99060"/>
                  </a:lnTo>
                  <a:lnTo>
                    <a:pt x="0" y="892048"/>
                  </a:lnTo>
                  <a:lnTo>
                    <a:pt x="7800" y="930691"/>
                  </a:lnTo>
                  <a:lnTo>
                    <a:pt x="29067" y="962215"/>
                  </a:lnTo>
                  <a:lnTo>
                    <a:pt x="60596" y="983452"/>
                  </a:lnTo>
                  <a:lnTo>
                    <a:pt x="99187" y="991235"/>
                  </a:lnTo>
                  <a:lnTo>
                    <a:pt x="1461897" y="991235"/>
                  </a:lnTo>
                  <a:lnTo>
                    <a:pt x="1500540" y="983454"/>
                  </a:lnTo>
                  <a:lnTo>
                    <a:pt x="1532064" y="962231"/>
                  </a:lnTo>
                  <a:lnTo>
                    <a:pt x="1553301" y="930745"/>
                  </a:lnTo>
                  <a:lnTo>
                    <a:pt x="1561083" y="892175"/>
                  </a:lnTo>
                  <a:lnTo>
                    <a:pt x="1561083" y="99060"/>
                  </a:lnTo>
                  <a:lnTo>
                    <a:pt x="1553301" y="60489"/>
                  </a:lnTo>
                  <a:lnTo>
                    <a:pt x="1532064" y="29003"/>
                  </a:lnTo>
                  <a:lnTo>
                    <a:pt x="1500540" y="7780"/>
                  </a:lnTo>
                  <a:lnTo>
                    <a:pt x="14618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2" name="CustomShape 55"/>
            <p:cNvSpPr/>
            <p:nvPr/>
          </p:nvSpPr>
          <p:spPr>
            <a:xfrm>
              <a:off x="5923080" y="2602800"/>
              <a:ext cx="1560960" cy="990720"/>
            </a:xfrm>
            <a:custGeom>
              <a:avLst/>
              <a:gdLst/>
              <a:ahLst/>
              <a:cxnLst/>
              <a:rect l="l" t="t" r="r" b="b"/>
              <a:pathLst>
                <a:path w="1561465" h="991235">
                  <a:moveTo>
                    <a:pt x="0" y="99060"/>
                  </a:moveTo>
                  <a:lnTo>
                    <a:pt x="7800" y="60489"/>
                  </a:lnTo>
                  <a:lnTo>
                    <a:pt x="29067" y="29003"/>
                  </a:lnTo>
                  <a:lnTo>
                    <a:pt x="60596" y="7780"/>
                  </a:lnTo>
                  <a:lnTo>
                    <a:pt x="99187" y="0"/>
                  </a:lnTo>
                  <a:lnTo>
                    <a:pt x="1461897" y="0"/>
                  </a:lnTo>
                  <a:lnTo>
                    <a:pt x="1500540" y="7780"/>
                  </a:lnTo>
                  <a:lnTo>
                    <a:pt x="1532064" y="29003"/>
                  </a:lnTo>
                  <a:lnTo>
                    <a:pt x="1553301" y="60489"/>
                  </a:lnTo>
                  <a:lnTo>
                    <a:pt x="1561083" y="99060"/>
                  </a:lnTo>
                  <a:lnTo>
                    <a:pt x="1561083" y="892175"/>
                  </a:lnTo>
                  <a:lnTo>
                    <a:pt x="1553301" y="930745"/>
                  </a:lnTo>
                  <a:lnTo>
                    <a:pt x="1532064" y="962231"/>
                  </a:lnTo>
                  <a:lnTo>
                    <a:pt x="1500540" y="983454"/>
                  </a:lnTo>
                  <a:lnTo>
                    <a:pt x="1461897" y="991235"/>
                  </a:lnTo>
                  <a:lnTo>
                    <a:pt x="99187" y="991235"/>
                  </a:lnTo>
                  <a:lnTo>
                    <a:pt x="60596" y="983452"/>
                  </a:lnTo>
                  <a:lnTo>
                    <a:pt x="29067" y="962215"/>
                  </a:lnTo>
                  <a:lnTo>
                    <a:pt x="7800" y="930691"/>
                  </a:lnTo>
                  <a:lnTo>
                    <a:pt x="0" y="892048"/>
                  </a:lnTo>
                  <a:lnTo>
                    <a:pt x="0" y="99060"/>
                  </a:lnTo>
                  <a:close/>
                </a:path>
              </a:pathLst>
            </a:custGeom>
            <a:noFill/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3" name="CustomShape 56"/>
            <p:cNvSpPr/>
            <p:nvPr/>
          </p:nvSpPr>
          <p:spPr>
            <a:xfrm>
              <a:off x="6096600" y="2767680"/>
              <a:ext cx="1560960" cy="990720"/>
            </a:xfrm>
            <a:custGeom>
              <a:avLst/>
              <a:gdLst/>
              <a:ahLst/>
              <a:cxnLst/>
              <a:rect l="l" t="t" r="r" b="b"/>
              <a:pathLst>
                <a:path w="1561465" h="991235">
                  <a:moveTo>
                    <a:pt x="1461896" y="0"/>
                  </a:moveTo>
                  <a:lnTo>
                    <a:pt x="99187" y="0"/>
                  </a:lnTo>
                  <a:lnTo>
                    <a:pt x="60596" y="7800"/>
                  </a:lnTo>
                  <a:lnTo>
                    <a:pt x="29067" y="29067"/>
                  </a:lnTo>
                  <a:lnTo>
                    <a:pt x="7800" y="60596"/>
                  </a:lnTo>
                  <a:lnTo>
                    <a:pt x="0" y="99186"/>
                  </a:lnTo>
                  <a:lnTo>
                    <a:pt x="0" y="892175"/>
                  </a:lnTo>
                  <a:lnTo>
                    <a:pt x="7800" y="930745"/>
                  </a:lnTo>
                  <a:lnTo>
                    <a:pt x="29067" y="962231"/>
                  </a:lnTo>
                  <a:lnTo>
                    <a:pt x="60596" y="983454"/>
                  </a:lnTo>
                  <a:lnTo>
                    <a:pt x="99187" y="991234"/>
                  </a:lnTo>
                  <a:lnTo>
                    <a:pt x="1461896" y="991234"/>
                  </a:lnTo>
                  <a:lnTo>
                    <a:pt x="1500487" y="983454"/>
                  </a:lnTo>
                  <a:lnTo>
                    <a:pt x="1532016" y="962231"/>
                  </a:lnTo>
                  <a:lnTo>
                    <a:pt x="1553283" y="930745"/>
                  </a:lnTo>
                  <a:lnTo>
                    <a:pt x="1561084" y="892175"/>
                  </a:lnTo>
                  <a:lnTo>
                    <a:pt x="1561084" y="99186"/>
                  </a:lnTo>
                  <a:lnTo>
                    <a:pt x="1553283" y="60596"/>
                  </a:lnTo>
                  <a:lnTo>
                    <a:pt x="1532016" y="29067"/>
                  </a:lnTo>
                  <a:lnTo>
                    <a:pt x="1500487" y="7800"/>
                  </a:lnTo>
                  <a:lnTo>
                    <a:pt x="1461896" y="0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4" name="CustomShape 57"/>
            <p:cNvSpPr/>
            <p:nvPr/>
          </p:nvSpPr>
          <p:spPr>
            <a:xfrm>
              <a:off x="6096600" y="2767680"/>
              <a:ext cx="1560960" cy="990720"/>
            </a:xfrm>
            <a:custGeom>
              <a:avLst/>
              <a:gdLst/>
              <a:ahLst/>
              <a:cxnLst/>
              <a:rect l="l" t="t" r="r" b="b"/>
              <a:pathLst>
                <a:path w="1561465" h="991235">
                  <a:moveTo>
                    <a:pt x="0" y="99186"/>
                  </a:moveTo>
                  <a:lnTo>
                    <a:pt x="7800" y="60596"/>
                  </a:lnTo>
                  <a:lnTo>
                    <a:pt x="29067" y="29067"/>
                  </a:lnTo>
                  <a:lnTo>
                    <a:pt x="60596" y="7800"/>
                  </a:lnTo>
                  <a:lnTo>
                    <a:pt x="99187" y="0"/>
                  </a:lnTo>
                  <a:lnTo>
                    <a:pt x="1461896" y="0"/>
                  </a:lnTo>
                  <a:lnTo>
                    <a:pt x="1500487" y="7800"/>
                  </a:lnTo>
                  <a:lnTo>
                    <a:pt x="1532016" y="29067"/>
                  </a:lnTo>
                  <a:lnTo>
                    <a:pt x="1553283" y="60596"/>
                  </a:lnTo>
                  <a:lnTo>
                    <a:pt x="1561084" y="99186"/>
                  </a:lnTo>
                  <a:lnTo>
                    <a:pt x="1561084" y="892175"/>
                  </a:lnTo>
                  <a:lnTo>
                    <a:pt x="1553283" y="930745"/>
                  </a:lnTo>
                  <a:lnTo>
                    <a:pt x="1532016" y="962231"/>
                  </a:lnTo>
                  <a:lnTo>
                    <a:pt x="1500487" y="983454"/>
                  </a:lnTo>
                  <a:lnTo>
                    <a:pt x="1461896" y="991234"/>
                  </a:lnTo>
                  <a:lnTo>
                    <a:pt x="99187" y="991234"/>
                  </a:lnTo>
                  <a:lnTo>
                    <a:pt x="60596" y="983454"/>
                  </a:lnTo>
                  <a:lnTo>
                    <a:pt x="29067" y="962231"/>
                  </a:lnTo>
                  <a:lnTo>
                    <a:pt x="7800" y="930745"/>
                  </a:lnTo>
                  <a:lnTo>
                    <a:pt x="0" y="892175"/>
                  </a:lnTo>
                  <a:lnTo>
                    <a:pt x="0" y="99186"/>
                  </a:lnTo>
                  <a:close/>
                </a:path>
              </a:pathLst>
            </a:custGeom>
            <a:noFill/>
            <a:ln w="25560">
              <a:solidFill>
                <a:schemeClr val="accent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55" name="CustomShape 58"/>
          <p:cNvSpPr/>
          <p:nvPr/>
        </p:nvSpPr>
        <p:spPr>
          <a:xfrm>
            <a:off x="7536160" y="3773676"/>
            <a:ext cx="1728192" cy="10181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32911" rIns="0" bIns="0">
            <a:spAutoFit/>
          </a:bodyPr>
          <a:lstStyle/>
          <a:p>
            <a:pPr algn="ctr" defTabSz="696640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spc="-35" dirty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1600" b="1" spc="-5" dirty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еде</a:t>
            </a:r>
            <a:r>
              <a:rPr lang="ru-RU" sz="1600" b="1" spc="-9" dirty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b="1" spc="-5" dirty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альная  </a:t>
            </a:r>
            <a:r>
              <a:rPr lang="ru-RU" sz="1600" b="1" spc="-9" dirty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</a:t>
            </a:r>
            <a:endParaRPr lang="ru-RU" sz="1600" spc="-1" dirty="0">
              <a:solidFill>
                <a:srgbClr val="C050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96640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spc="-5" dirty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1600" b="1" spc="-1" dirty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-20" dirty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b="1" spc="-24" dirty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b="1" spc="-5" dirty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</a:t>
            </a:r>
            <a:r>
              <a:rPr lang="ru-RU" sz="1600" b="1" spc="-11" dirty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b="1" spc="-5" dirty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ания</a:t>
            </a:r>
            <a:endParaRPr lang="ru-RU" sz="1600" spc="-1" dirty="0">
              <a:solidFill>
                <a:srgbClr val="C050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6" name="Group 59"/>
          <p:cNvGrpSpPr/>
          <p:nvPr/>
        </p:nvGrpSpPr>
        <p:grpSpPr>
          <a:xfrm>
            <a:off x="9537533" y="3318001"/>
            <a:ext cx="2419200" cy="1614931"/>
            <a:chOff x="7831080" y="2602800"/>
            <a:chExt cx="1734480" cy="1155600"/>
          </a:xfrm>
        </p:grpSpPr>
        <p:sp>
          <p:nvSpPr>
            <p:cNvPr id="157" name="CustomShape 60"/>
            <p:cNvSpPr/>
            <p:nvPr/>
          </p:nvSpPr>
          <p:spPr>
            <a:xfrm>
              <a:off x="7831080" y="2602800"/>
              <a:ext cx="1560960" cy="990720"/>
            </a:xfrm>
            <a:custGeom>
              <a:avLst/>
              <a:gdLst/>
              <a:ahLst/>
              <a:cxnLst/>
              <a:rect l="l" t="t" r="r" b="b"/>
              <a:pathLst>
                <a:path w="1561465" h="991235">
                  <a:moveTo>
                    <a:pt x="1462024" y="0"/>
                  </a:moveTo>
                  <a:lnTo>
                    <a:pt x="99186" y="0"/>
                  </a:lnTo>
                  <a:lnTo>
                    <a:pt x="60596" y="7780"/>
                  </a:lnTo>
                  <a:lnTo>
                    <a:pt x="29067" y="29003"/>
                  </a:lnTo>
                  <a:lnTo>
                    <a:pt x="7800" y="60489"/>
                  </a:lnTo>
                  <a:lnTo>
                    <a:pt x="0" y="99060"/>
                  </a:lnTo>
                  <a:lnTo>
                    <a:pt x="0" y="892048"/>
                  </a:lnTo>
                  <a:lnTo>
                    <a:pt x="7800" y="930691"/>
                  </a:lnTo>
                  <a:lnTo>
                    <a:pt x="29067" y="962215"/>
                  </a:lnTo>
                  <a:lnTo>
                    <a:pt x="60596" y="983452"/>
                  </a:lnTo>
                  <a:lnTo>
                    <a:pt x="99186" y="991235"/>
                  </a:lnTo>
                  <a:lnTo>
                    <a:pt x="1462024" y="991235"/>
                  </a:lnTo>
                  <a:lnTo>
                    <a:pt x="1500594" y="983454"/>
                  </a:lnTo>
                  <a:lnTo>
                    <a:pt x="1532080" y="962231"/>
                  </a:lnTo>
                  <a:lnTo>
                    <a:pt x="1553303" y="930745"/>
                  </a:lnTo>
                  <a:lnTo>
                    <a:pt x="1561083" y="892175"/>
                  </a:lnTo>
                  <a:lnTo>
                    <a:pt x="1561083" y="99060"/>
                  </a:lnTo>
                  <a:lnTo>
                    <a:pt x="1553303" y="60489"/>
                  </a:lnTo>
                  <a:lnTo>
                    <a:pt x="1532080" y="29003"/>
                  </a:lnTo>
                  <a:lnTo>
                    <a:pt x="1500594" y="7780"/>
                  </a:lnTo>
                  <a:lnTo>
                    <a:pt x="14620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8" name="CustomShape 61"/>
            <p:cNvSpPr/>
            <p:nvPr/>
          </p:nvSpPr>
          <p:spPr>
            <a:xfrm>
              <a:off x="7831080" y="2602800"/>
              <a:ext cx="1560960" cy="990720"/>
            </a:xfrm>
            <a:custGeom>
              <a:avLst/>
              <a:gdLst/>
              <a:ahLst/>
              <a:cxnLst/>
              <a:rect l="l" t="t" r="r" b="b"/>
              <a:pathLst>
                <a:path w="1561465" h="991235">
                  <a:moveTo>
                    <a:pt x="0" y="99060"/>
                  </a:moveTo>
                  <a:lnTo>
                    <a:pt x="7800" y="60489"/>
                  </a:lnTo>
                  <a:lnTo>
                    <a:pt x="29067" y="29003"/>
                  </a:lnTo>
                  <a:lnTo>
                    <a:pt x="60596" y="7780"/>
                  </a:lnTo>
                  <a:lnTo>
                    <a:pt x="99186" y="0"/>
                  </a:lnTo>
                  <a:lnTo>
                    <a:pt x="1462024" y="0"/>
                  </a:lnTo>
                  <a:lnTo>
                    <a:pt x="1500594" y="7780"/>
                  </a:lnTo>
                  <a:lnTo>
                    <a:pt x="1532080" y="29003"/>
                  </a:lnTo>
                  <a:lnTo>
                    <a:pt x="1553303" y="60489"/>
                  </a:lnTo>
                  <a:lnTo>
                    <a:pt x="1561083" y="99060"/>
                  </a:lnTo>
                  <a:lnTo>
                    <a:pt x="1561083" y="892175"/>
                  </a:lnTo>
                  <a:lnTo>
                    <a:pt x="1553303" y="930745"/>
                  </a:lnTo>
                  <a:lnTo>
                    <a:pt x="1532080" y="962231"/>
                  </a:lnTo>
                  <a:lnTo>
                    <a:pt x="1500594" y="983454"/>
                  </a:lnTo>
                  <a:lnTo>
                    <a:pt x="1462024" y="991235"/>
                  </a:lnTo>
                  <a:lnTo>
                    <a:pt x="99186" y="991235"/>
                  </a:lnTo>
                  <a:lnTo>
                    <a:pt x="60596" y="983452"/>
                  </a:lnTo>
                  <a:lnTo>
                    <a:pt x="29067" y="962215"/>
                  </a:lnTo>
                  <a:lnTo>
                    <a:pt x="7800" y="930691"/>
                  </a:lnTo>
                  <a:lnTo>
                    <a:pt x="0" y="892048"/>
                  </a:lnTo>
                  <a:lnTo>
                    <a:pt x="0" y="99060"/>
                  </a:lnTo>
                  <a:close/>
                </a:path>
              </a:pathLst>
            </a:custGeom>
            <a:noFill/>
            <a:ln w="2556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9" name="CustomShape 62"/>
            <p:cNvSpPr/>
            <p:nvPr/>
          </p:nvSpPr>
          <p:spPr>
            <a:xfrm>
              <a:off x="8004600" y="2767680"/>
              <a:ext cx="1560960" cy="990720"/>
            </a:xfrm>
            <a:custGeom>
              <a:avLst/>
              <a:gdLst/>
              <a:ahLst/>
              <a:cxnLst/>
              <a:rect l="l" t="t" r="r" b="b"/>
              <a:pathLst>
                <a:path w="1561465" h="991235">
                  <a:moveTo>
                    <a:pt x="1461897" y="0"/>
                  </a:moveTo>
                  <a:lnTo>
                    <a:pt x="99187" y="0"/>
                  </a:lnTo>
                  <a:lnTo>
                    <a:pt x="60596" y="7800"/>
                  </a:lnTo>
                  <a:lnTo>
                    <a:pt x="29067" y="29067"/>
                  </a:lnTo>
                  <a:lnTo>
                    <a:pt x="7800" y="60596"/>
                  </a:lnTo>
                  <a:lnTo>
                    <a:pt x="0" y="99186"/>
                  </a:lnTo>
                  <a:lnTo>
                    <a:pt x="0" y="892175"/>
                  </a:lnTo>
                  <a:lnTo>
                    <a:pt x="7800" y="930745"/>
                  </a:lnTo>
                  <a:lnTo>
                    <a:pt x="29067" y="962231"/>
                  </a:lnTo>
                  <a:lnTo>
                    <a:pt x="60596" y="983454"/>
                  </a:lnTo>
                  <a:lnTo>
                    <a:pt x="99187" y="991234"/>
                  </a:lnTo>
                  <a:lnTo>
                    <a:pt x="1461897" y="991234"/>
                  </a:lnTo>
                  <a:lnTo>
                    <a:pt x="1500487" y="983454"/>
                  </a:lnTo>
                  <a:lnTo>
                    <a:pt x="1532016" y="962231"/>
                  </a:lnTo>
                  <a:lnTo>
                    <a:pt x="1553283" y="930745"/>
                  </a:lnTo>
                  <a:lnTo>
                    <a:pt x="1561084" y="892175"/>
                  </a:lnTo>
                  <a:lnTo>
                    <a:pt x="1561084" y="99186"/>
                  </a:lnTo>
                  <a:lnTo>
                    <a:pt x="1553283" y="60596"/>
                  </a:lnTo>
                  <a:lnTo>
                    <a:pt x="1532016" y="29067"/>
                  </a:lnTo>
                  <a:lnTo>
                    <a:pt x="1500487" y="7800"/>
                  </a:lnTo>
                  <a:lnTo>
                    <a:pt x="1461897" y="0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0" name="CustomShape 63"/>
            <p:cNvSpPr/>
            <p:nvPr/>
          </p:nvSpPr>
          <p:spPr>
            <a:xfrm>
              <a:off x="8004600" y="2767680"/>
              <a:ext cx="1560960" cy="990720"/>
            </a:xfrm>
            <a:custGeom>
              <a:avLst/>
              <a:gdLst/>
              <a:ahLst/>
              <a:cxnLst/>
              <a:rect l="l" t="t" r="r" b="b"/>
              <a:pathLst>
                <a:path w="1561465" h="991235">
                  <a:moveTo>
                    <a:pt x="0" y="99186"/>
                  </a:moveTo>
                  <a:lnTo>
                    <a:pt x="7800" y="60596"/>
                  </a:lnTo>
                  <a:lnTo>
                    <a:pt x="29067" y="29067"/>
                  </a:lnTo>
                  <a:lnTo>
                    <a:pt x="60596" y="7800"/>
                  </a:lnTo>
                  <a:lnTo>
                    <a:pt x="99187" y="0"/>
                  </a:lnTo>
                  <a:lnTo>
                    <a:pt x="1461897" y="0"/>
                  </a:lnTo>
                  <a:lnTo>
                    <a:pt x="1500487" y="7800"/>
                  </a:lnTo>
                  <a:lnTo>
                    <a:pt x="1532016" y="29067"/>
                  </a:lnTo>
                  <a:lnTo>
                    <a:pt x="1553283" y="60596"/>
                  </a:lnTo>
                  <a:lnTo>
                    <a:pt x="1561084" y="99186"/>
                  </a:lnTo>
                  <a:lnTo>
                    <a:pt x="1561084" y="892175"/>
                  </a:lnTo>
                  <a:lnTo>
                    <a:pt x="1553283" y="930745"/>
                  </a:lnTo>
                  <a:lnTo>
                    <a:pt x="1532016" y="962231"/>
                  </a:lnTo>
                  <a:lnTo>
                    <a:pt x="1500487" y="983454"/>
                  </a:lnTo>
                  <a:lnTo>
                    <a:pt x="1461897" y="991234"/>
                  </a:lnTo>
                  <a:lnTo>
                    <a:pt x="99187" y="991234"/>
                  </a:lnTo>
                  <a:lnTo>
                    <a:pt x="60596" y="983454"/>
                  </a:lnTo>
                  <a:lnTo>
                    <a:pt x="29067" y="962231"/>
                  </a:lnTo>
                  <a:lnTo>
                    <a:pt x="7800" y="930745"/>
                  </a:lnTo>
                  <a:lnTo>
                    <a:pt x="0" y="892175"/>
                  </a:lnTo>
                  <a:lnTo>
                    <a:pt x="0" y="99186"/>
                  </a:lnTo>
                  <a:close/>
                </a:path>
              </a:pathLst>
            </a:custGeom>
            <a:noFill/>
            <a:ln w="25560">
              <a:solidFill>
                <a:schemeClr val="accent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61" name="CustomShape 64"/>
          <p:cNvSpPr/>
          <p:nvPr/>
        </p:nvSpPr>
        <p:spPr>
          <a:xfrm>
            <a:off x="9817613" y="3625439"/>
            <a:ext cx="2028139" cy="10136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28529" rIns="0" bIns="0">
            <a:spAutoFit/>
          </a:bodyPr>
          <a:lstStyle/>
          <a:p>
            <a:pPr algn="ctr" defTabSz="696640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spc="-5" dirty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1600" b="1" spc="-1" dirty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-5" dirty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календарный </a:t>
            </a:r>
            <a:r>
              <a:rPr lang="ru-RU" sz="1600" b="1" spc="-1" dirty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-5" dirty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sz="1600" b="1" spc="-1" dirty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-16" dirty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b="1" spc="-11" dirty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b="1" spc="-1" dirty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b="1" spc="-5" dirty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b="1" spc="-9" dirty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b="1" spc="-11" dirty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b="1" spc="-1" dirty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600" b="1" spc="-11" dirty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b="1" spc="-1" dirty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</a:t>
            </a:r>
            <a:r>
              <a:rPr lang="ru-RU" sz="1600" b="1" spc="-9" dirty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1600" b="1" spc="-5" dirty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600" b="1" spc="-1" dirty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  </a:t>
            </a:r>
            <a:r>
              <a:rPr lang="ru-RU" sz="1600" b="1" spc="-9" dirty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endParaRPr lang="ru-RU" sz="1600" spc="-1" dirty="0">
              <a:solidFill>
                <a:srgbClr val="C050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" name="CustomShape 65"/>
          <p:cNvSpPr/>
          <p:nvPr/>
        </p:nvSpPr>
        <p:spPr>
          <a:xfrm>
            <a:off x="304195" y="5576322"/>
            <a:ext cx="11595780" cy="94584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9600" rIns="0" bIns="0">
            <a:spAutoFit/>
          </a:bodyPr>
          <a:lstStyle/>
          <a:p>
            <a:pPr marL="9600" algn="just" defTabSz="696640" fontAlgn="auto">
              <a:spcBef>
                <a:spcPts val="75"/>
              </a:spcBef>
              <a:spcAft>
                <a:spcPts val="0"/>
              </a:spcAft>
            </a:pPr>
            <a:r>
              <a:rPr lang="ru-RU" sz="2000" b="1" spc="-5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</a:t>
            </a:r>
            <a:r>
              <a:rPr lang="ru-RU" sz="2000" b="1" spc="-35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1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ru-RU" sz="2000" b="1" spc="-16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ru-RU" sz="2000" b="1" spc="262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ru-RU" sz="2000" b="1" spc="-9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сентября</a:t>
            </a:r>
            <a:r>
              <a:rPr lang="ru-RU" sz="2000" b="1" spc="28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5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ru-RU" sz="2000" b="1" spc="288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6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r>
              <a:rPr lang="ru-RU" sz="2000" b="1" spc="174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3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000" b="1" spc="-5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371-ФЗ </a:t>
            </a:r>
            <a:endParaRPr lang="ru-RU" sz="2000" b="1" spc="-5" dirty="0" smtClean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600" algn="just" defTabSz="696640" fontAlgn="auto">
              <a:spcBef>
                <a:spcPts val="75"/>
              </a:spcBef>
              <a:spcAft>
                <a:spcPts val="0"/>
              </a:spcAft>
            </a:pPr>
            <a:r>
              <a:rPr lang="ru-RU" sz="2000" b="1" spc="-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spc="-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000" b="1" spc="-5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внесении</a:t>
            </a:r>
            <a:r>
              <a:rPr lang="ru-RU" sz="2000" b="1" spc="283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5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изменений </a:t>
            </a:r>
            <a:r>
              <a:rPr lang="ru-RU" sz="2000" b="1" spc="-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spc="-5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</a:t>
            </a:r>
            <a:r>
              <a:rPr lang="ru-RU" sz="2000" b="1" spc="288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1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</a:t>
            </a:r>
            <a:r>
              <a:rPr lang="ru-RU" sz="2000" b="1" spc="273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5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</a:t>
            </a:r>
            <a:r>
              <a:rPr lang="ru-RU" sz="2000" b="1" spc="288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9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 </a:t>
            </a:r>
            <a:r>
              <a:rPr lang="ru-RU" sz="2000" b="1" spc="-5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spc="293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1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</a:t>
            </a:r>
            <a:r>
              <a:rPr lang="ru-RU" sz="2000" b="1" spc="558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5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Федерации»</a:t>
            </a:r>
            <a:r>
              <a:rPr lang="ru-RU" sz="2000" b="1" spc="578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b="1" spc="296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9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статью</a:t>
            </a:r>
            <a:r>
              <a:rPr lang="ru-RU" sz="2000" b="1" spc="57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b="1" spc="296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9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</a:t>
            </a:r>
            <a:r>
              <a:rPr lang="ru-RU" sz="2000" b="1" spc="567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1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закона</a:t>
            </a:r>
            <a:r>
              <a:rPr lang="ru-RU" sz="2000" b="1" spc="558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5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</a:t>
            </a:r>
            <a:r>
              <a:rPr lang="ru-RU" sz="2000" b="1" spc="288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9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обязательных</a:t>
            </a:r>
            <a:r>
              <a:rPr lang="ru-RU" sz="2000" b="1" spc="567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9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требованиях </a:t>
            </a:r>
            <a:r>
              <a:rPr lang="ru-RU" sz="2000" b="1" spc="-5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spc="-9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1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</a:t>
            </a:r>
            <a:r>
              <a:rPr lang="ru-RU" sz="2000" b="1" spc="-16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5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Федерации»</a:t>
            </a:r>
            <a:endParaRPr lang="ru-RU" sz="2000" spc="-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2" name="CustomShape 74"/>
          <p:cNvSpPr/>
          <p:nvPr/>
        </p:nvSpPr>
        <p:spPr>
          <a:xfrm>
            <a:off x="1531865" y="5198819"/>
            <a:ext cx="8247688" cy="150493"/>
          </a:xfrm>
          <a:custGeom>
            <a:avLst/>
            <a:gdLst/>
            <a:ahLst/>
            <a:cxnLst/>
            <a:rect l="l" t="t" r="r" b="b"/>
            <a:pathLst>
              <a:path w="9090025" h="166370">
                <a:moveTo>
                  <a:pt x="9090025" y="0"/>
                </a:moveTo>
                <a:lnTo>
                  <a:pt x="0" y="0"/>
                </a:lnTo>
                <a:lnTo>
                  <a:pt x="0" y="165874"/>
                </a:lnTo>
                <a:lnTo>
                  <a:pt x="9090025" y="165874"/>
                </a:lnTo>
                <a:lnTo>
                  <a:pt x="9090025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Скругленный прямоугольник 1"/>
          <p:cNvSpPr/>
          <p:nvPr/>
        </p:nvSpPr>
        <p:spPr>
          <a:xfrm>
            <a:off x="11127032" y="202725"/>
            <a:ext cx="829701" cy="82917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3" tIns="34832" rIns="69663" bIns="34832" rtlCol="0" anchor="ctr"/>
          <a:lstStyle/>
          <a:p>
            <a:pPr algn="ctr" defTabSz="69664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98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989"/>
            <a:ext cx="12048661" cy="706087"/>
          </a:xfrm>
        </p:spPr>
        <p:txBody>
          <a:bodyPr>
            <a:normAutofit fontScale="90000"/>
          </a:bodyPr>
          <a:lstStyle/>
          <a:p>
            <a:r>
              <a:rPr lang="ru-RU" sz="3000" b="1" spc="40" dirty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ОБРАЗОВАТЕЛЬНАЯ </a:t>
            </a:r>
            <a:r>
              <a:rPr lang="ru-RU" sz="3000" b="1" spc="40" dirty="0" smtClean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3000" b="1" spc="9" dirty="0" smtClean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</a:t>
            </a:r>
            <a:r>
              <a:rPr lang="ru-RU" sz="3000" b="1" spc="9" dirty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ОБРАЗОВАНИЯ </a:t>
            </a:r>
            <a:br>
              <a:rPr lang="ru-RU" sz="3000" b="1" spc="9" dirty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spc="9" dirty="0">
                <a:solidFill>
                  <a:srgbClr val="C0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(ФОП СОО)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4375" y="6082850"/>
            <a:ext cx="10945216" cy="6089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spc="-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ФОП</a:t>
            </a:r>
            <a:r>
              <a:rPr lang="ru-RU" sz="2000" b="1" spc="-3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1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</a:t>
            </a:r>
            <a:r>
              <a:rPr lang="ru-RU" sz="2000" b="1" spc="-4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9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</a:t>
            </a:r>
            <a:r>
              <a:rPr lang="ru-RU" sz="2000" b="1" spc="-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</a:t>
            </a:r>
            <a:r>
              <a:rPr lang="ru-RU" sz="2000" b="1" spc="-42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5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000" b="1" spc="-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1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</a:t>
            </a:r>
            <a:r>
              <a:rPr lang="ru-RU" sz="2000" b="1" spc="-413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2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000" b="1" spc="-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ru-RU" sz="2000" b="1" spc="-1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9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мая</a:t>
            </a:r>
            <a:r>
              <a:rPr lang="ru-RU" sz="2000" b="1" spc="-16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5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r>
              <a:rPr lang="ru-RU" sz="2000" b="1" spc="-2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76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r>
              <a:rPr lang="ru-RU" sz="2000" b="1" spc="-1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000" b="1" spc="-16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371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6" t="11540" r="17704" b="13985"/>
          <a:stretch/>
        </p:blipFill>
        <p:spPr bwMode="auto">
          <a:xfrm>
            <a:off x="1560739" y="1544756"/>
            <a:ext cx="8812791" cy="41915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39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623520" y="1445081"/>
            <a:ext cx="11150400" cy="472022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3200" spc="-1" dirty="0">
              <a:solidFill>
                <a:srgbClr val="00000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u="sng" spc="-1" dirty="0">
                <a:solidFill>
                  <a:srgbClr val="C00000"/>
                </a:solidFill>
                <a:latin typeface="Times New Roman"/>
                <a:ea typeface="Times New Roman"/>
              </a:rPr>
              <a:t>Учебный план среднего общего образования</a:t>
            </a:r>
            <a:r>
              <a:rPr lang="ru-RU" sz="3200" b="1" spc="-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 (далее – учебный план) является одним из основных механизмов, обеспечивающих достижение обучающимися результатов освоения основной образовательной программы в соответствии с требованиями Стандарта. </a:t>
            </a:r>
            <a:endParaRPr lang="ru-RU" sz="3200" spc="-1" dirty="0">
              <a:solidFill>
                <a:schemeClr val="tx2">
                  <a:lumMod val="50000"/>
                </a:schemeClr>
              </a:solidFill>
              <a:latin typeface="Calibri"/>
            </a:endParaRPr>
          </a:p>
          <a:p>
            <a:pPr fontAlgn="auto">
              <a:spcBef>
                <a:spcPts val="641"/>
              </a:spcBef>
              <a:spcAft>
                <a:spcPts val="0"/>
              </a:spcAft>
            </a:pPr>
            <a:endParaRPr lang="ru-RU" sz="3200" spc="-1" dirty="0" smtClean="0">
              <a:solidFill>
                <a:srgbClr val="000000"/>
              </a:solidFill>
              <a:latin typeface="Calibri"/>
            </a:endParaRPr>
          </a:p>
          <a:p>
            <a:pPr fontAlgn="auto">
              <a:spcBef>
                <a:spcPts val="641"/>
              </a:spcBef>
              <a:spcAft>
                <a:spcPts val="0"/>
              </a:spcAft>
            </a:pPr>
            <a:endParaRPr lang="ru-RU" sz="3200" spc="-1" dirty="0">
              <a:solidFill>
                <a:srgbClr val="000000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spc="-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</a:t>
            </a:r>
            <a:r>
              <a:rPr lang="ru-RU" sz="2000" b="1" spc="-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ред. Приказа </a:t>
            </a:r>
            <a:r>
              <a:rPr lang="ru-RU" sz="2000" b="1" spc="-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Минпросвещения</a:t>
            </a:r>
            <a:r>
              <a:rPr lang="ru-RU" sz="2000" b="1" spc="-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РФ от </a:t>
            </a:r>
            <a:r>
              <a:rPr lang="ru-RU" sz="2000" b="1" spc="-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12</a:t>
            </a:r>
            <a:r>
              <a:rPr lang="ru-RU" sz="2000" b="1" spc="-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b="1" spc="-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августа 2022 г. № </a:t>
            </a:r>
            <a:r>
              <a:rPr lang="ru-RU" sz="2000" b="1" spc="-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732)</a:t>
            </a:r>
            <a:endParaRPr lang="ru-RU" sz="2000" b="1" spc="-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360"/>
              </a:spcBef>
              <a:spcAft>
                <a:spcPts val="0"/>
              </a:spcAft>
            </a:pPr>
            <a:endParaRPr lang="ru-RU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87779" y="404989"/>
            <a:ext cx="11666764" cy="706087"/>
          </a:xfrm>
          <a:prstGeom prst="rect">
            <a:avLst/>
          </a:prstGeom>
        </p:spPr>
        <p:txBody>
          <a:bodyPr vert="horz" lIns="91388" tIns="45695" rIns="91388" bIns="45695" rtlCol="0" anchor="ctr">
            <a:normAutofit fontScale="97500"/>
          </a:bodyPr>
          <a:lstStyle>
            <a:lvl1pPr algn="ctr" defTabSz="91392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39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900" b="1" i="0" u="none" strike="noStrike" kern="1200" cap="none" spc="4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УЧЕБНЫЙ</a:t>
            </a:r>
            <a:r>
              <a:rPr kumimoji="0" lang="ru-RU" sz="3000" b="1" i="0" u="none" strike="noStrike" kern="1200" cap="none" spc="4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ПЛАН СОО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32705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585107" y="1242696"/>
            <a:ext cx="10972320" cy="5247912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2400" spc="-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</a:t>
            </a:r>
            <a:r>
              <a:rPr lang="ru-RU" sz="2400" spc="-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Федеральном законе от 29.12.2012 № 273-ФЗ «Об образовании в Российской Федерации» в пункте 22 статьи 2 дается определение понятий </a:t>
            </a:r>
            <a:r>
              <a:rPr lang="ru-RU" sz="2400" b="1" u="sng" spc="-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учебный план</a:t>
            </a:r>
            <a:r>
              <a:rPr lang="ru-RU" sz="2400" spc="-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и </a:t>
            </a:r>
            <a:r>
              <a:rPr lang="ru-RU" sz="2400" b="1" u="sng" spc="-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индивидуальный учебный план (ИУП</a:t>
            </a:r>
            <a:r>
              <a:rPr lang="ru-RU" sz="2400" b="1" u="sng" spc="-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</a:t>
            </a:r>
            <a:r>
              <a:rPr lang="ru-RU" sz="2400" spc="-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000" spc="-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endParaRPr lang="ru-RU" sz="1000" spc="-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u="sng" spc="-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Учебный план</a:t>
            </a:r>
            <a:r>
              <a:rPr lang="ru-RU" sz="2400" spc="-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– документ, который определяет перечень, трудоемкость, последовательность и распределение по периодам обучения учебных предметов, курсов, дисциплин (модулей), практики, иных видов учебной деятельности и, если иное не установлено настоящим федеральным законом, формы промежуточной аттестации обучающихся.</a:t>
            </a:r>
            <a:endParaRPr lang="ru-RU" sz="2400" spc="-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endParaRPr lang="ru-RU" sz="1000" spc="-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u="sng" spc="-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Индивидуальный учебный план (ИУП)</a:t>
            </a:r>
            <a:r>
              <a:rPr lang="ru-RU" sz="2400" spc="-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–  это учебный план, обеспечивающий освоение образовательной программы на основе индивидуализации её содержания с учётом особенностей и образовательных потребностей конкретного обучающегося. </a:t>
            </a:r>
            <a:endParaRPr lang="ru-RU" sz="2400" spc="-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641"/>
              </a:spcBef>
              <a:spcAft>
                <a:spcPts val="0"/>
              </a:spcAft>
            </a:pPr>
            <a:endParaRPr lang="ru-RU" sz="2800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87779" y="404989"/>
            <a:ext cx="11666764" cy="706087"/>
          </a:xfrm>
          <a:prstGeom prst="rect">
            <a:avLst/>
          </a:prstGeom>
        </p:spPr>
        <p:txBody>
          <a:bodyPr vert="horz" lIns="91388" tIns="45695" rIns="91388" bIns="45695" rtlCol="0" anchor="ctr">
            <a:normAutofit fontScale="97500"/>
          </a:bodyPr>
          <a:lstStyle>
            <a:lvl1pPr algn="ctr" defTabSz="91392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39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900" b="1" i="0" u="none" strike="noStrike" kern="1200" cap="none" spc="4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УЧЕБНЫЙ</a:t>
            </a:r>
            <a:r>
              <a:rPr kumimoji="0" lang="ru-RU" sz="3000" b="1" i="0" u="none" strike="noStrike" kern="1200" cap="none" spc="4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ПЛАН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78366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7" name="Rectangle 63"/>
          <p:cNvSpPr>
            <a:spLocks noGrp="1"/>
          </p:cNvSpPr>
          <p:nvPr>
            <p:ph type="ctrTitle"/>
          </p:nvPr>
        </p:nvSpPr>
        <p:spPr>
          <a:xfrm>
            <a:off x="198781" y="166556"/>
            <a:ext cx="11794555" cy="668337"/>
          </a:xfrm>
          <a:noFill/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ФЕДЕРАЛЬНЫЙ УЧЕБНЫЙ ПЛАН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3"/>
          <a:srcRect l="670" t="10232" r="19939" b="10753"/>
          <a:stretch/>
        </p:blipFill>
        <p:spPr bwMode="auto">
          <a:xfrm>
            <a:off x="745789" y="881743"/>
            <a:ext cx="10194355" cy="55720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2650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Шаблон презентации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9B82241E-3423-458E-BD3E-CA1128A89614}" vid="{3EFC7FE7-D47D-413F-9A5A-F65F8E09B0D4}"/>
    </a:ext>
  </a:extLst>
</a:theme>
</file>

<file path=ppt/theme/theme20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Шаблон презентации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9B82241E-3423-458E-BD3E-CA1128A89614}" vid="{3EFC7FE7-D47D-413F-9A5A-F65F8E09B0D4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2590</TotalTime>
  <Words>3489</Words>
  <Application>Microsoft Office PowerPoint</Application>
  <PresentationFormat>Произвольный</PresentationFormat>
  <Paragraphs>488</Paragraphs>
  <Slides>44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28</vt:i4>
      </vt:variant>
      <vt:variant>
        <vt:lpstr>Заголовки слайдов</vt:lpstr>
      </vt:variant>
      <vt:variant>
        <vt:i4>44</vt:i4>
      </vt:variant>
    </vt:vector>
  </HeadingPairs>
  <TitlesOfParts>
    <vt:vector size="72" baseType="lpstr">
      <vt:lpstr>Тема Office</vt:lpstr>
      <vt:lpstr>Шаблон презентации</vt:lpstr>
      <vt:lpstr>1_Шаблон презентации</vt:lpstr>
      <vt:lpstr>2_Office Theme</vt:lpstr>
      <vt:lpstr>1_Тема Office</vt:lpstr>
      <vt:lpstr>Office Theme</vt:lpstr>
      <vt:lpstr>1_Office Theme</vt:lpstr>
      <vt:lpstr>3_Office Theme</vt:lpstr>
      <vt:lpstr>4_Office Theme</vt:lpstr>
      <vt:lpstr>5_Office Theme</vt:lpstr>
      <vt:lpstr>7_Office Theme</vt:lpstr>
      <vt:lpstr>2_Тема Office</vt:lpstr>
      <vt:lpstr>6_Office Theme</vt:lpstr>
      <vt:lpstr>10_Office Theme</vt:lpstr>
      <vt:lpstr>12_Office Theme</vt:lpstr>
      <vt:lpstr>13_Office Theme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10_Тема Office</vt:lpstr>
      <vt:lpstr>11_Тема Office</vt:lpstr>
      <vt:lpstr>12_Тема Office</vt:lpstr>
      <vt:lpstr>13_Тема Office</vt:lpstr>
      <vt:lpstr>14_Тема Office</vt:lpstr>
      <vt:lpstr>9_Тема Office</vt:lpstr>
      <vt:lpstr>Презентация PowerPoint</vt:lpstr>
      <vt:lpstr>ЕДИНОЕ ОБРАЗОВАТЕЛЬНОЕ ПРОСТРАНСТВО</vt:lpstr>
      <vt:lpstr>О ВНЕСЕНИИ ИЗМЕНЕНИЙ В ФЕДЕРАЛЬНЫЙ ЗАКОН  «Об образовании в Российской Федерации»</vt:lpstr>
      <vt:lpstr>ФЕДЕРАЛЬНАЯ ОСНОВНАЯ  ОБЩЕОБРАЗОВАТЕЛЬНАЯ ПРОГРАММА  (интерактивная версия)</vt:lpstr>
      <vt:lpstr>Презентация PowerPoint</vt:lpstr>
      <vt:lpstr>ФЕДЕРАЛЬНАЯ ОБРАЗОВАТЕЛЬНАЯ ПРОГРАММА СРЕДНЕГО ОБЩЕГО ОБРАЗОВАНИЯ  (ФОП СОО)</vt:lpstr>
      <vt:lpstr>Презентация PowerPoint</vt:lpstr>
      <vt:lpstr>Презентация PowerPoint</vt:lpstr>
      <vt:lpstr>ФЕДЕРАЛЬНЫЙ УЧЕБНЫЙ ПЛАН</vt:lpstr>
      <vt:lpstr>Презентация PowerPoint</vt:lpstr>
      <vt:lpstr>Презентация PowerPoint</vt:lpstr>
      <vt:lpstr>УЧЕБНЫЕ ПЛАНЫ  В АДАПТИРОВАННЫХ ОСНОВНЫХ ОБРАЗОВАТЕЛЬНЫХ ПРОГРАММАХ СОО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ПРАКТИЧЕСКАЯ РАБОТА </vt:lpstr>
      <vt:lpstr>Презентация PowerPoint</vt:lpstr>
      <vt:lpstr>Презентация PowerPoint</vt:lpstr>
      <vt:lpstr>Презентация PowerPoint</vt:lpstr>
      <vt:lpstr>СОДЕРЖАТЕЛЬНОЕ НАПОЛНЕНИЕ  ВНЕУРОЧНОЙ ДЕЯТЕЛЬНОСТИ</vt:lpstr>
      <vt:lpstr>https://edsoo.ru/Vneurochnaya_deyatelnost.htm</vt:lpstr>
      <vt:lpstr>Презентация PowerPoint</vt:lpstr>
      <vt:lpstr>ПЛАН ВНЕУРОЧНОЙ ДЕЯТЕЛЬНОСТИ (ФОП СОО)</vt:lpstr>
      <vt:lpstr>ПЛАН ВНЕУРОЧНОЙ ДЕЯТЕЛЬНОСТИ (ФОП СОО)</vt:lpstr>
      <vt:lpstr>РЕКОМЕНДУЕМ </vt:lpstr>
      <vt:lpstr>ПРОФОРИЕНТАЦИОННЫЙ МИНИМУМ </vt:lpstr>
      <vt:lpstr>ПЛАН ВНЕУРОЧНОЙ ДЕЯТЕЛЬНОСТИ</vt:lpstr>
      <vt:lpstr>ПЛАН ВНЕУРОЧНОЙ ДЕЯТЕЛЬНОСТИ</vt:lpstr>
      <vt:lpstr>НАПРАВЛЕНИЯ ПРОФМИНИМУМА</vt:lpstr>
      <vt:lpstr>ПРАКТИЧЕСКАЯ РАБОТА  (продолжение)</vt:lpstr>
      <vt:lpstr>ФОРМИРОВАНИЕ  ФУНКЦИОНАЛЬНОЙ ГРАМОТНОСТИ КАК ПРИОРИТЕТНАЯ ЗАДАЧА  РЕАЛИЗАЦИИ ОБНОВЛЕННОГО ФГОС</vt:lpstr>
      <vt:lpstr>Презентация PowerPoint</vt:lpstr>
      <vt:lpstr>Презентация PowerPoint</vt:lpstr>
      <vt:lpstr>Презентация PowerPoint</vt:lpstr>
      <vt:lpstr>КАРТА РЕСУРСОВ ПО ФОРМИРОВАНИЮ И ОЦЕНКЕ ФУНКЦИОНАЛЬНОЙ ГРАМОТНОСТИ </vt:lpstr>
      <vt:lpstr>Презентация PowerPoint</vt:lpstr>
      <vt:lpstr>ФУНКЦИОНАЛЬНАЯ ГРАМОТНОСТЬ  В ФОП СОО</vt:lpstr>
      <vt:lpstr>ФУНКЦИОНАЛЬНАЯ ГРАМОТНОСТЬ  В ФОП СОО</vt:lpstr>
      <vt:lpstr>НАШИ КОНТАКТЫ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andreylysenko19993@gmail.com</dc:creator>
  <cp:lastModifiedBy>Ольга А. Агеева</cp:lastModifiedBy>
  <cp:revision>338</cp:revision>
  <cp:lastPrinted>2023-08-17T10:00:23Z</cp:lastPrinted>
  <dcterms:created xsi:type="dcterms:W3CDTF">2020-09-15T08:02:23Z</dcterms:created>
  <dcterms:modified xsi:type="dcterms:W3CDTF">2023-08-24T10:40:35Z</dcterms:modified>
</cp:coreProperties>
</file>